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7C7E3-13E3-9756-79F4-18515EBA4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0867BC-4599-9352-7781-1C3076A29C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0C6CF-6B5F-96F1-AF36-EB969D6FA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4093-DE59-48D1-BCCF-399C7E1975E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2E6CF-A1BE-4187-D93F-D78AC2D99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C5C84-887F-61C2-4E0E-4E9612886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EF8B-2AC2-4C74-AE2D-1A7E29C590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625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61B27-BC72-E42E-D5B2-DFF6034DC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B7B38-85EF-DFF7-10F0-8E65272842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78FA1-DB9B-210A-1150-D317E6DCD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4093-DE59-48D1-BCCF-399C7E1975E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86690-33A7-F9B7-2333-21D1D6852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137B4-9372-B464-77D3-2A05E5A1C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EF8B-2AC2-4C74-AE2D-1A7E29C590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686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814BB5-A5D6-FBA0-D6B1-E41270A207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ED635F-BCF8-B877-616D-3A456CCBEA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7750C-EA4D-995D-79D0-B7E35EC8C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4093-DE59-48D1-BCCF-399C7E1975E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03370-190A-F769-7E32-6FFDD0115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86D55-D629-1E02-5CE7-D92E0C5E9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EF8B-2AC2-4C74-AE2D-1A7E29C590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35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AA19A-9026-4F66-E976-94D96FBC2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625FE-3837-5AD7-0626-3FBA377A4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D09C8-5DE8-75C0-721F-995CBBF3B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4093-DE59-48D1-BCCF-399C7E1975E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2666A9-3B1A-03EF-7B66-D2C01E6A4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0BD00-5EAB-7673-EA7B-CBB9FD3A7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EF8B-2AC2-4C74-AE2D-1A7E29C590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466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CF6CF-05EC-7147-FD20-7EB476405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313F06-DD45-D687-C76B-B3BEA6BAF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3A01E-5523-C40A-3C7A-0BD55B23A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4093-DE59-48D1-BCCF-399C7E1975E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8D6E5-7588-059F-54AB-2B71C8E37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265E9-F8E1-F2D6-8B8E-B54B89A5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EF8B-2AC2-4C74-AE2D-1A7E29C590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44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B04DB-5B82-180D-621D-B59F123E6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E30B3-A41E-C593-5F5E-4FE90AE26F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09CA5-E54E-5782-ABCE-F655DEE21E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14E98D-03AE-EFC5-EDD5-2ECD0949C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4093-DE59-48D1-BCCF-399C7E1975E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BA7816-6FF2-B918-078B-C656765FF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9ED354-3B10-BE95-2111-582BA7D6F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EF8B-2AC2-4C74-AE2D-1A7E29C590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453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5DEC2-FBD6-25BF-5D1B-B18C66C38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30491A-799F-ECE7-8424-FEC2359B2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5CECA-2797-7ABF-64F1-809F4FE216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50FF15-DBAA-0646-9665-0E7179F8A5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225E81-F3C2-620B-B020-5A38373A30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0060E8-B852-955E-5068-7AEFC876F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4093-DE59-48D1-BCCF-399C7E1975E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4A9760-EBE8-EBA3-73D3-D9720901A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D483EB-9EB9-1D3F-9D71-35467BAF0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EF8B-2AC2-4C74-AE2D-1A7E29C590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30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65265-7B3F-2A71-16A8-F449FF39D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84FBA5-244D-C86F-0332-600FC026B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4093-DE59-48D1-BCCF-399C7E1975E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08645-17C1-D10E-2CFD-6D5A26389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477D50-3A7F-6101-59F1-D0DBFDE61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EF8B-2AC2-4C74-AE2D-1A7E29C590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68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D23D1C-0FE9-B77D-B1A0-BC1508126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4093-DE59-48D1-BCCF-399C7E1975E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3D5FA3-87FC-23D0-0687-A634FB41A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E21B8-45E5-1706-D8AD-063E4C958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EF8B-2AC2-4C74-AE2D-1A7E29C590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301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3C472-F740-268B-857D-9ED8D6F2C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7B89F-7678-B1EB-B2B4-89A9E810E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A41866-0D5B-54D1-A1CC-A261522D4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9D951B-2814-3A49-513F-7D9FC05FA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4093-DE59-48D1-BCCF-399C7E1975E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89FD27-45CC-8151-8F10-CA6F10248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11FF7-D92C-346D-EFFA-8D541C9F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EF8B-2AC2-4C74-AE2D-1A7E29C590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225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B9500-B866-B1E1-07C7-6E2EC967D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3EE054-DF49-CAE4-1FA4-7A38D9D47F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5EB6DF-96EA-49ED-CF65-B0A0B717A6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70F745-E0CC-C9F2-0D38-292B7297C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4093-DE59-48D1-BCCF-399C7E1975E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79B45E-653D-3D9C-431D-4B30E2936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4454D2-6749-F7A6-1729-02ED5DC5A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EF8B-2AC2-4C74-AE2D-1A7E29C590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035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4E65DE-535D-EAFB-152B-9531E066C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60CA41-4F9B-4C27-C963-E98C2CD7E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9D88D-34B9-0133-A315-F400B96EEF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E4093-DE59-48D1-BCCF-399C7E1975E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6A2AE-D501-2B97-A574-C5E7F32C92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D87C8-C691-E218-E03F-93D2BE81E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26EF8B-2AC2-4C74-AE2D-1A7E29C590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709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C7C29-FF24-E890-1741-9051B491B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1EF7087-2901-0243-42ED-653115E588A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75" y="984653"/>
            <a:ext cx="4743766" cy="56473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A6A91A-28B3-0A72-C9D8-BB8DE978A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1299"/>
          </a:xfrm>
        </p:spPr>
        <p:txBody>
          <a:bodyPr/>
          <a:lstStyle/>
          <a:p>
            <a:r>
              <a:rPr lang="en-GB" dirty="0" err="1"/>
              <a:t>PippyG</a:t>
            </a:r>
            <a:r>
              <a:rPr lang="en-GB" dirty="0"/>
              <a:t> v 4.04 </a:t>
            </a:r>
            <a:r>
              <a:rPr lang="en-GB"/>
              <a:t>(2/5/26)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240BE-88CE-0E0C-DD4E-8E66B956D7CA}"/>
              </a:ext>
            </a:extLst>
          </p:cNvPr>
          <p:cNvSpPr txBox="1"/>
          <p:nvPr/>
        </p:nvSpPr>
        <p:spPr>
          <a:xfrm>
            <a:off x="7086115" y="763793"/>
            <a:ext cx="481265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0" i="0" dirty="0">
                <a:effectLst/>
                <a:latin typeface="Roboto" panose="02000000000000000000" pitchFamily="2" charset="0"/>
              </a:rPr>
              <a:t>Raspberry Pi </a:t>
            </a:r>
            <a:r>
              <a:rPr lang="en-GB" dirty="0">
                <a:latin typeface="Roboto" panose="02000000000000000000" pitchFamily="2" charset="0"/>
              </a:rPr>
              <a:t>P</a:t>
            </a:r>
            <a:r>
              <a:rPr lang="en-GB" b="0" i="0" dirty="0">
                <a:effectLst/>
                <a:latin typeface="Roboto" panose="02000000000000000000" pitchFamily="2" charset="0"/>
              </a:rPr>
              <a:t>ico   x 1</a:t>
            </a:r>
          </a:p>
          <a:p>
            <a:pPr>
              <a:spcAft>
                <a:spcPts val="600"/>
              </a:spcAft>
            </a:pPr>
            <a:r>
              <a:rPr lang="en-GB" dirty="0"/>
              <a:t>Push/Pull Micro SD card holder  x1</a:t>
            </a:r>
          </a:p>
          <a:p>
            <a:pPr>
              <a:spcAft>
                <a:spcPts val="600"/>
              </a:spcAft>
            </a:pPr>
            <a:r>
              <a:rPr lang="en-GB" dirty="0"/>
              <a:t>Switch slide    x 1</a:t>
            </a:r>
          </a:p>
          <a:p>
            <a:pPr>
              <a:spcAft>
                <a:spcPts val="600"/>
              </a:spcAft>
            </a:pPr>
            <a:r>
              <a:rPr lang="en-GB" dirty="0"/>
              <a:t>IC </a:t>
            </a:r>
            <a:r>
              <a:rPr lang="en-GB" dirty="0" err="1"/>
              <a:t>opamp</a:t>
            </a:r>
            <a:r>
              <a:rPr lang="en-GB" dirty="0"/>
              <a:t> </a:t>
            </a:r>
            <a:r>
              <a:rPr lang="en-GB" dirty="0" err="1"/>
              <a:t>gp</a:t>
            </a:r>
            <a:r>
              <a:rPr lang="en-GB" dirty="0"/>
              <a:t> 1   x 1    </a:t>
            </a:r>
            <a:r>
              <a:rPr lang="en-GB" dirty="0">
                <a:solidFill>
                  <a:srgbClr val="FF0000"/>
                </a:solidFill>
              </a:rPr>
              <a:t>(note pin 1 dot)</a:t>
            </a:r>
          </a:p>
          <a:p>
            <a:pPr>
              <a:spcAft>
                <a:spcPts val="600"/>
              </a:spcAft>
            </a:pPr>
            <a:r>
              <a:rPr lang="en-GB" dirty="0"/>
              <a:t>Mic mems </a:t>
            </a:r>
            <a:r>
              <a:rPr lang="en-GB" dirty="0" err="1"/>
              <a:t>analog</a:t>
            </a:r>
            <a:r>
              <a:rPr lang="en-GB" dirty="0"/>
              <a:t>  </a:t>
            </a:r>
            <a:r>
              <a:rPr lang="en-GB" dirty="0" err="1"/>
              <a:t>Syntiant</a:t>
            </a:r>
            <a:r>
              <a:rPr lang="en-GB" dirty="0"/>
              <a:t> (Ford) x 1</a:t>
            </a:r>
          </a:p>
          <a:p>
            <a:pPr>
              <a:spcAft>
                <a:spcPts val="600"/>
              </a:spcAft>
            </a:pPr>
            <a:r>
              <a:rPr lang="en-GB" b="1" dirty="0">
                <a:latin typeface="Roboto" panose="02000000000000000000" pitchFamily="2" charset="0"/>
              </a:rPr>
              <a:t>Capacitors </a:t>
            </a:r>
            <a:r>
              <a:rPr lang="en-GB" dirty="0">
                <a:latin typeface="Roboto" panose="02000000000000000000" pitchFamily="2" charset="0"/>
              </a:rPr>
              <a:t>(7)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47 </a:t>
            </a:r>
            <a:r>
              <a:rPr lang="en-GB" dirty="0" err="1"/>
              <a:t>uF</a:t>
            </a:r>
            <a:r>
              <a:rPr lang="en-GB" dirty="0"/>
              <a:t> tant/poly   x 2  </a:t>
            </a: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0.1uF Ceramic   x 3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22uF Ceramic   x 2</a:t>
            </a:r>
          </a:p>
          <a:p>
            <a:pPr>
              <a:spcAft>
                <a:spcPts val="600"/>
              </a:spcAft>
            </a:pPr>
            <a:r>
              <a:rPr lang="en-GB" b="1" dirty="0"/>
              <a:t>Resistors </a:t>
            </a:r>
            <a:r>
              <a:rPr lang="en-GB" dirty="0"/>
              <a:t>(21)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47k ohm   x 3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Ferrite 500 ohm x 2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470 ohm x 2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800" dirty="0">
              <a:solidFill>
                <a:srgbClr val="00B050"/>
              </a:solidFill>
            </a:endParaRPr>
          </a:p>
          <a:p>
            <a:pPr>
              <a:spcAft>
                <a:spcPts val="600"/>
              </a:spcAft>
            </a:pPr>
            <a:r>
              <a:rPr lang="en-GB" dirty="0"/>
              <a:t>LED   x 1   </a:t>
            </a:r>
            <a:r>
              <a:rPr lang="en-GB" dirty="0">
                <a:solidFill>
                  <a:srgbClr val="FF0000"/>
                </a:solidFill>
              </a:rPr>
              <a:t>(note polarity!)</a:t>
            </a:r>
            <a:endParaRPr lang="en-GB" sz="800" dirty="0"/>
          </a:p>
          <a:p>
            <a:pPr>
              <a:spcAft>
                <a:spcPts val="600"/>
              </a:spcAft>
            </a:pPr>
            <a:r>
              <a:rPr lang="en-GB" dirty="0"/>
              <a:t>Back cover</a:t>
            </a:r>
          </a:p>
          <a:p>
            <a:pPr>
              <a:spcAft>
                <a:spcPts val="600"/>
              </a:spcAft>
            </a:pPr>
            <a:r>
              <a:rPr lang="en-GB" dirty="0"/>
              <a:t>Battery holder AA 3 cell pin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9B2836-62DD-9397-DBA1-D4F07AC55A97}"/>
              </a:ext>
            </a:extLst>
          </p:cNvPr>
          <p:cNvSpPr/>
          <p:nvPr/>
        </p:nvSpPr>
        <p:spPr>
          <a:xfrm rot="5400000">
            <a:off x="6763793" y="4214282"/>
            <a:ext cx="180000" cy="432000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A458397-9688-D758-A256-B70D5B179F12}"/>
              </a:ext>
            </a:extLst>
          </p:cNvPr>
          <p:cNvSpPr/>
          <p:nvPr/>
        </p:nvSpPr>
        <p:spPr>
          <a:xfrm rot="5400000">
            <a:off x="6763793" y="3167421"/>
            <a:ext cx="180000" cy="432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553D28B4-5341-9C8C-6F15-ED541FAD2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655433" y="5598529"/>
            <a:ext cx="432000" cy="178971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2F7DBDB0-3674-A14F-EFB6-6B481F07FC40}"/>
              </a:ext>
            </a:extLst>
          </p:cNvPr>
          <p:cNvSpPr/>
          <p:nvPr/>
        </p:nvSpPr>
        <p:spPr>
          <a:xfrm rot="5400000">
            <a:off x="946381" y="4286828"/>
            <a:ext cx="619313" cy="332723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2BC10CF-9893-875D-3C0F-17883B656CA4}"/>
              </a:ext>
            </a:extLst>
          </p:cNvPr>
          <p:cNvSpPr/>
          <p:nvPr/>
        </p:nvSpPr>
        <p:spPr>
          <a:xfrm rot="5400000">
            <a:off x="6728903" y="1600197"/>
            <a:ext cx="333600" cy="147485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8C18C9D-873B-659C-2E93-521E7127C90A}"/>
              </a:ext>
            </a:extLst>
          </p:cNvPr>
          <p:cNvSpPr/>
          <p:nvPr/>
        </p:nvSpPr>
        <p:spPr>
          <a:xfrm>
            <a:off x="4772309" y="2754658"/>
            <a:ext cx="194349" cy="218910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C9AF537-DCD7-FB44-9963-0EA069B23482}"/>
              </a:ext>
            </a:extLst>
          </p:cNvPr>
          <p:cNvSpPr/>
          <p:nvPr/>
        </p:nvSpPr>
        <p:spPr>
          <a:xfrm rot="5400000">
            <a:off x="6791827" y="1902600"/>
            <a:ext cx="207752" cy="244983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6F3FFF-BD99-6DBF-C49D-8D7E7F79E084}"/>
              </a:ext>
            </a:extLst>
          </p:cNvPr>
          <p:cNvSpPr/>
          <p:nvPr/>
        </p:nvSpPr>
        <p:spPr>
          <a:xfrm rot="5400000" flipH="1" flipV="1">
            <a:off x="4526587" y="1282087"/>
            <a:ext cx="326937" cy="194348"/>
          </a:xfrm>
          <a:prstGeom prst="rect">
            <a:avLst/>
          </a:prstGeom>
          <a:solidFill>
            <a:srgbClr val="FFCC00">
              <a:alpha val="90000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6D2194E-FF32-222D-4A09-C895D1C86789}"/>
              </a:ext>
            </a:extLst>
          </p:cNvPr>
          <p:cNvSpPr/>
          <p:nvPr/>
        </p:nvSpPr>
        <p:spPr>
          <a:xfrm rot="5400000">
            <a:off x="6756824" y="2256990"/>
            <a:ext cx="277759" cy="200210"/>
          </a:xfrm>
          <a:prstGeom prst="rect">
            <a:avLst/>
          </a:prstGeom>
          <a:solidFill>
            <a:srgbClr val="FFCC00">
              <a:alpha val="90000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D89D47-D9A2-B938-1183-1831A13D0EB9}"/>
              </a:ext>
            </a:extLst>
          </p:cNvPr>
          <p:cNvSpPr/>
          <p:nvPr/>
        </p:nvSpPr>
        <p:spPr>
          <a:xfrm rot="5400000">
            <a:off x="6763793" y="3504119"/>
            <a:ext cx="180000" cy="43200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F347ACA-DD21-ECF3-AAD9-40DB98B93632}"/>
              </a:ext>
            </a:extLst>
          </p:cNvPr>
          <p:cNvSpPr/>
          <p:nvPr/>
        </p:nvSpPr>
        <p:spPr>
          <a:xfrm rot="5400000">
            <a:off x="6763793" y="4928310"/>
            <a:ext cx="180000" cy="432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424B1F1-889A-42AA-29BA-21737D150921}"/>
              </a:ext>
            </a:extLst>
          </p:cNvPr>
          <p:cNvSpPr/>
          <p:nvPr/>
        </p:nvSpPr>
        <p:spPr>
          <a:xfrm rot="5400000">
            <a:off x="6763793" y="4557184"/>
            <a:ext cx="180000" cy="432000"/>
          </a:xfrm>
          <a:prstGeom prst="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E852F81-E2F1-5632-CB2E-88655A547F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949" y="6229359"/>
            <a:ext cx="506912" cy="1904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051307-0AC4-4274-578E-05304275E145}"/>
              </a:ext>
            </a:extLst>
          </p:cNvPr>
          <p:cNvSpPr txBox="1"/>
          <p:nvPr/>
        </p:nvSpPr>
        <p:spPr>
          <a:xfrm>
            <a:off x="7113823" y="9675"/>
            <a:ext cx="4233797" cy="367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20 components in total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39E1ADF-CA6F-57DD-998D-DB844E3B827C}"/>
              </a:ext>
            </a:extLst>
          </p:cNvPr>
          <p:cNvGrpSpPr/>
          <p:nvPr/>
        </p:nvGrpSpPr>
        <p:grpSpPr>
          <a:xfrm>
            <a:off x="6645731" y="2968927"/>
            <a:ext cx="395231" cy="179356"/>
            <a:chOff x="6035921" y="2967461"/>
            <a:chExt cx="395231" cy="17935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3FC124B-0547-128E-8FB0-99E01E515EE8}"/>
                </a:ext>
              </a:extLst>
            </p:cNvPr>
            <p:cNvSpPr/>
            <p:nvPr/>
          </p:nvSpPr>
          <p:spPr>
            <a:xfrm rot="16200000">
              <a:off x="6137972" y="2865410"/>
              <a:ext cx="179356" cy="383458"/>
            </a:xfrm>
            <a:prstGeom prst="rect">
              <a:avLst/>
            </a:prstGeom>
            <a:solidFill>
              <a:srgbClr val="0000FF">
                <a:alpha val="6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22CBCB3-2026-1610-2E97-5C102CE68FF1}"/>
                </a:ext>
              </a:extLst>
            </p:cNvPr>
            <p:cNvSpPr/>
            <p:nvPr/>
          </p:nvSpPr>
          <p:spPr>
            <a:xfrm rot="10800000">
              <a:off x="6372160" y="2971892"/>
              <a:ext cx="58992" cy="174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4958C20-B7DF-85A6-F235-1E2947005949}"/>
              </a:ext>
            </a:extLst>
          </p:cNvPr>
          <p:cNvGrpSpPr/>
          <p:nvPr/>
        </p:nvGrpSpPr>
        <p:grpSpPr>
          <a:xfrm>
            <a:off x="4142707" y="4460496"/>
            <a:ext cx="395231" cy="179356"/>
            <a:chOff x="6035921" y="2967461"/>
            <a:chExt cx="395231" cy="179356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17CCE2A-78F4-95C8-FA80-540EB1091169}"/>
                </a:ext>
              </a:extLst>
            </p:cNvPr>
            <p:cNvSpPr/>
            <p:nvPr/>
          </p:nvSpPr>
          <p:spPr>
            <a:xfrm rot="16200000">
              <a:off x="6137972" y="2865410"/>
              <a:ext cx="179356" cy="383458"/>
            </a:xfrm>
            <a:prstGeom prst="rect">
              <a:avLst/>
            </a:prstGeom>
            <a:solidFill>
              <a:srgbClr val="0000FF">
                <a:alpha val="6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DE60EC2-0974-BB95-8D40-045351FB06C0}"/>
                </a:ext>
              </a:extLst>
            </p:cNvPr>
            <p:cNvSpPr/>
            <p:nvPr/>
          </p:nvSpPr>
          <p:spPr>
            <a:xfrm rot="10800000">
              <a:off x="6372160" y="2971892"/>
              <a:ext cx="58992" cy="174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EAB9B7B-8EF7-8CF7-15E9-7F7815786BA6}"/>
              </a:ext>
            </a:extLst>
          </p:cNvPr>
          <p:cNvGrpSpPr/>
          <p:nvPr/>
        </p:nvGrpSpPr>
        <p:grpSpPr>
          <a:xfrm rot="5400000">
            <a:off x="4575109" y="4305840"/>
            <a:ext cx="395231" cy="179356"/>
            <a:chOff x="6035921" y="2967461"/>
            <a:chExt cx="395231" cy="179356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754CB754-65B9-5A48-7A00-4C26A6507CAF}"/>
                </a:ext>
              </a:extLst>
            </p:cNvPr>
            <p:cNvSpPr/>
            <p:nvPr/>
          </p:nvSpPr>
          <p:spPr>
            <a:xfrm rot="16200000">
              <a:off x="6137972" y="2865410"/>
              <a:ext cx="179356" cy="383458"/>
            </a:xfrm>
            <a:prstGeom prst="rect">
              <a:avLst/>
            </a:prstGeom>
            <a:solidFill>
              <a:srgbClr val="0000FF">
                <a:alpha val="6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610480C-BEDB-C87B-030F-9935CBCAC725}"/>
                </a:ext>
              </a:extLst>
            </p:cNvPr>
            <p:cNvSpPr/>
            <p:nvPr/>
          </p:nvSpPr>
          <p:spPr>
            <a:xfrm rot="10800000">
              <a:off x="6372160" y="2971892"/>
              <a:ext cx="58992" cy="174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5" name="Rectangle 64">
            <a:extLst>
              <a:ext uri="{FF2B5EF4-FFF2-40B4-BE49-F238E27FC236}">
                <a16:creationId xmlns:a16="http://schemas.microsoft.com/office/drawing/2014/main" id="{791861B4-417F-8B74-2DB6-B9F5F8D797E7}"/>
              </a:ext>
            </a:extLst>
          </p:cNvPr>
          <p:cNvSpPr/>
          <p:nvPr/>
        </p:nvSpPr>
        <p:spPr>
          <a:xfrm rot="5400000">
            <a:off x="4604945" y="1557217"/>
            <a:ext cx="180000" cy="432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8D2CC6A-CFA0-61C8-A567-357AEBDB0268}"/>
              </a:ext>
            </a:extLst>
          </p:cNvPr>
          <p:cNvSpPr/>
          <p:nvPr/>
        </p:nvSpPr>
        <p:spPr>
          <a:xfrm rot="5400000">
            <a:off x="4809046" y="2242895"/>
            <a:ext cx="180000" cy="432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98C8D04-9033-1F56-FE53-D57D65C49BC4}"/>
              </a:ext>
            </a:extLst>
          </p:cNvPr>
          <p:cNvSpPr/>
          <p:nvPr/>
        </p:nvSpPr>
        <p:spPr>
          <a:xfrm>
            <a:off x="5219683" y="2135459"/>
            <a:ext cx="180000" cy="432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1624BE5-3F76-A370-4ED5-70859F4AAC51}"/>
              </a:ext>
            </a:extLst>
          </p:cNvPr>
          <p:cNvSpPr/>
          <p:nvPr/>
        </p:nvSpPr>
        <p:spPr>
          <a:xfrm rot="5400000">
            <a:off x="4388945" y="1791113"/>
            <a:ext cx="180000" cy="43200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99BA025-B752-A4C2-20D9-C578286D3272}"/>
              </a:ext>
            </a:extLst>
          </p:cNvPr>
          <p:cNvSpPr/>
          <p:nvPr/>
        </p:nvSpPr>
        <p:spPr>
          <a:xfrm>
            <a:off x="4529871" y="3177873"/>
            <a:ext cx="180000" cy="43200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FE2B967-F73C-6BFC-95C3-750232A442FA}"/>
              </a:ext>
            </a:extLst>
          </p:cNvPr>
          <p:cNvSpPr/>
          <p:nvPr/>
        </p:nvSpPr>
        <p:spPr>
          <a:xfrm>
            <a:off x="5219683" y="3065203"/>
            <a:ext cx="180000" cy="432000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CA496783-5F1F-7CD7-948D-A8A94DEB1589}"/>
              </a:ext>
            </a:extLst>
          </p:cNvPr>
          <p:cNvSpPr/>
          <p:nvPr/>
        </p:nvSpPr>
        <p:spPr>
          <a:xfrm>
            <a:off x="4809046" y="3181861"/>
            <a:ext cx="180000" cy="432000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7905DC3-6EA9-75F5-2B75-A9DD5F81BEB9}"/>
              </a:ext>
            </a:extLst>
          </p:cNvPr>
          <p:cNvSpPr/>
          <p:nvPr/>
        </p:nvSpPr>
        <p:spPr>
          <a:xfrm>
            <a:off x="4369839" y="2681202"/>
            <a:ext cx="180000" cy="432000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37B590F8-F7AC-E6B1-C98E-5E6FDFA6C120}"/>
              </a:ext>
            </a:extLst>
          </p:cNvPr>
          <p:cNvSpPr/>
          <p:nvPr/>
        </p:nvSpPr>
        <p:spPr>
          <a:xfrm rot="5400000">
            <a:off x="4255871" y="2147717"/>
            <a:ext cx="180000" cy="432000"/>
          </a:xfrm>
          <a:prstGeom prst="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7CF531AB-AA7C-72E7-4B61-0F797F00EFA3}"/>
              </a:ext>
            </a:extLst>
          </p:cNvPr>
          <p:cNvSpPr/>
          <p:nvPr/>
        </p:nvSpPr>
        <p:spPr>
          <a:xfrm rot="5400000">
            <a:off x="4258578" y="4045366"/>
            <a:ext cx="180000" cy="432000"/>
          </a:xfrm>
          <a:prstGeom prst="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91193C5F-00CD-BBC0-B5AC-3D6DB9F08DBE}"/>
              </a:ext>
            </a:extLst>
          </p:cNvPr>
          <p:cNvSpPr/>
          <p:nvPr/>
        </p:nvSpPr>
        <p:spPr>
          <a:xfrm>
            <a:off x="5224929" y="2602505"/>
            <a:ext cx="180000" cy="432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1FADA78F-6E7C-862A-5719-D2392F338D42}"/>
              </a:ext>
            </a:extLst>
          </p:cNvPr>
          <p:cNvSpPr/>
          <p:nvPr/>
        </p:nvSpPr>
        <p:spPr>
          <a:xfrm>
            <a:off x="1524829" y="5715627"/>
            <a:ext cx="180000" cy="432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6D84D89E-AF08-C2E7-4CD8-1AB65F37AAD9}"/>
              </a:ext>
            </a:extLst>
          </p:cNvPr>
          <p:cNvSpPr/>
          <p:nvPr/>
        </p:nvSpPr>
        <p:spPr>
          <a:xfrm rot="5400000">
            <a:off x="6730953" y="1151119"/>
            <a:ext cx="257387" cy="272325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rgbClr val="00B0F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D4E8714-58ED-22F5-4E2E-70CE4D966EB8}"/>
              </a:ext>
            </a:extLst>
          </p:cNvPr>
          <p:cNvSpPr/>
          <p:nvPr/>
        </p:nvSpPr>
        <p:spPr>
          <a:xfrm rot="5400000">
            <a:off x="4307253" y="4864800"/>
            <a:ext cx="1241425" cy="1228735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rgbClr val="00B0F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882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99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Roboto</vt:lpstr>
      <vt:lpstr>Office Theme</vt:lpstr>
      <vt:lpstr>PippyG v 4.04 (2/5/26)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Avery</dc:creator>
  <cp:lastModifiedBy>Andy Avery</cp:lastModifiedBy>
  <cp:revision>3</cp:revision>
  <dcterms:created xsi:type="dcterms:W3CDTF">2026-07-05T16:14:30Z</dcterms:created>
  <dcterms:modified xsi:type="dcterms:W3CDTF">2026-08-03T12:36:52Z</dcterms:modified>
</cp:coreProperties>
</file>