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A2F14-7D3B-027D-32C2-35AF850D1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9F8350-05FD-632E-7AD0-7F7A68C36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C4D90-BA06-4391-0527-286CD9F49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27708-979F-6C7A-3689-3EBF4B643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C721A-C64F-F3B1-FB48-2C278DC5F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00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34BD7-BBCE-9270-5943-1C897F3D3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43DF1-375A-15BB-95B4-1DA8C2D6D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0DE69-2164-154B-EB5E-1F53BB38B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66C0C-FDB1-F5A2-0B87-5E251BC2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CAAC1-FB42-D38B-C9C6-D5615DEBC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93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624634-8233-C6AC-8FAE-7490F34953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6225A0-3F17-46CA-0E22-44A731FFA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90C0C-BA5F-B5DD-39EE-18934BC8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A2F8-C52B-9354-FB84-138F6BA3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9F87E-D2B4-A0A4-8626-33565F806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070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C3DAD-CE80-8D26-F849-34846DABF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0C508-7DD8-3139-370A-60337B58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CA5DC-29F0-5015-F8F6-A931A002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C387E-A1CD-269F-53AC-F61EF439A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3A85E-CF3F-E976-EFF6-0C3415E1A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75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57E09-2CD7-C2F2-F3D7-C80A40D1B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847E6-E862-6FA5-6C2A-C5E4AE9AC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C01F6-2E64-26EC-95F5-6C37EDB4A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D6A51-C88F-9DE5-C091-9C2DC4AE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3A10C-F652-EC10-1E34-218245989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362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B6AA7-B9D8-2979-76D9-766AA1616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EF7AB-AD96-E53B-4B59-51DC324ED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CFA15-B3DE-8049-296C-6FAC0FA3F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EFB98-C44E-E43F-FEB2-2FEFC4FA9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BDB66-9536-7BA4-C8B4-979575798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B811F-6918-A2FA-9233-63F1A261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594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A107F-D49F-D9C6-71D2-5A2A02664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4344B-76B9-44E2-4FC5-8C94D30FA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397546-1630-CD0C-BCDC-A2A5FA63D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EE170A-542A-D3D4-87F8-3D14C0BBF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089C50-82AB-609B-5E0A-E1B0F73A8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24A583-C171-C605-FB1C-33E98BF81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729CA3-9C9A-B78C-D6A2-1986D9A99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47CC20-2887-5AC3-EA93-A16EE6BCD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42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9D1D2-5669-9BE0-2F54-31AD7CF2F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96CCF3-1E36-8E04-D7E5-7B07F3D4A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51980E-8DB2-E1B7-81B8-70644039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F146B6-EFC0-50B6-732B-0CB177FE8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38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F720CD-C564-2C66-25C3-FE054A733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CCE413-3DB6-4E13-B614-B14C027D2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36A7B-58E7-383B-56B5-A22C94DC2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158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8C33A-7E7A-2DE4-AC62-DA19189FC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5EC88-24E9-E364-B3DC-02964650D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BD5BC-FD4E-CF6C-3DAA-D9BE230D9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2BF82D-F0AB-7F4C-0C73-DCC5C92E5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CFA27-E065-6B9D-DA5B-9C7231D77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6A10F-C3DC-7AE9-09BE-F293AAF0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975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ED3F2-DE8D-3B68-A8C6-7506A8914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17FCC6-C474-F7FC-CCFD-46DBDEED7A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BDD9DB-041E-72F3-49CE-FB629084B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67D962-07FA-EB7B-E035-330D90594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D90DB-43D3-9295-FC17-795D5A13C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FEFBB-71DC-A55E-03DD-AC0F7E7E8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4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F60D5E-20F7-BE6E-DEA4-D1A6ED621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AE36F9-5C24-0B85-4152-692443DFB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2281E-25FF-08D5-5AB8-1A1805A5E5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1C4F4D-4A10-4AE3-BE68-8BFEACBABBA3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07CE9-70B9-6A3A-0A62-252B8F195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0E647-0CEE-9356-7C46-2B2B2958E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AB73F4-5FF1-4060-ADFC-10D7F68B68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14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A4108-E33F-8DE0-A07A-DA1AFE582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D2F6E8E-F160-47CD-C0B5-DFE2A6D7E0F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43" y="1112688"/>
            <a:ext cx="5315692" cy="48393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08C3EF-74A3-A5AD-9B53-2DF107F2F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>
            <a:normAutofit/>
          </a:bodyPr>
          <a:lstStyle/>
          <a:p>
            <a:r>
              <a:rPr lang="en-GB" dirty="0"/>
              <a:t>Mini Griff mic v4 – 21Apr26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D602D-355A-6E55-40B7-8F6BC83B18E0}"/>
              </a:ext>
            </a:extLst>
          </p:cNvPr>
          <p:cNvSpPr txBox="1"/>
          <p:nvPr/>
        </p:nvSpPr>
        <p:spPr>
          <a:xfrm>
            <a:off x="7494460" y="1238865"/>
            <a:ext cx="3938329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38mm Brooch Pins x 2</a:t>
            </a:r>
          </a:p>
          <a:p>
            <a:pPr>
              <a:spcAft>
                <a:spcPts val="600"/>
              </a:spcAft>
            </a:pPr>
            <a:r>
              <a:rPr lang="en-GB" dirty="0"/>
              <a:t>Ford-2 Microphone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GP 1 </a:t>
            </a:r>
            <a:r>
              <a:rPr lang="en-GB" sz="1200" dirty="0"/>
              <a:t>SOT23-5</a:t>
            </a:r>
            <a:r>
              <a:rPr lang="en-GB" dirty="0"/>
              <a:t> x 1  </a:t>
            </a:r>
            <a:r>
              <a:rPr lang="en-GB" dirty="0">
                <a:solidFill>
                  <a:srgbClr val="FF0000"/>
                </a:solidFill>
              </a:rPr>
              <a:t>(note pin 1)</a:t>
            </a:r>
          </a:p>
          <a:p>
            <a:pPr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0.1uF Ceramic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47uF Ceramic   x 2</a:t>
            </a:r>
          </a:p>
          <a:p>
            <a:pPr>
              <a:spcAft>
                <a:spcPts val="600"/>
              </a:spcAft>
            </a:pPr>
            <a:endParaRPr lang="en-GB" b="1" dirty="0"/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(5)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47k ohm   x 3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dirty="0"/>
              <a:t>470 ohm  x 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Ferrite 500 ohm x 1</a:t>
            </a:r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6F978D9-AC1A-853B-3460-216857E2542C}"/>
              </a:ext>
            </a:extLst>
          </p:cNvPr>
          <p:cNvSpPr/>
          <p:nvPr/>
        </p:nvSpPr>
        <p:spPr>
          <a:xfrm rot="5400000">
            <a:off x="7180450" y="2406407"/>
            <a:ext cx="257385" cy="195011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6844229-30BB-5A17-0A5C-C0AF41004640}"/>
              </a:ext>
            </a:extLst>
          </p:cNvPr>
          <p:cNvSpPr/>
          <p:nvPr/>
        </p:nvSpPr>
        <p:spPr>
          <a:xfrm rot="5400000">
            <a:off x="6996278" y="1458508"/>
            <a:ext cx="179357" cy="634818"/>
          </a:xfrm>
          <a:prstGeom prst="rect">
            <a:avLst/>
          </a:prstGeom>
          <a:solidFill>
            <a:schemeClr val="bg2">
              <a:lumMod val="75000"/>
              <a:alpha val="69804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D7085D7-E571-5942-BBD3-302FE7B6DDD7}"/>
              </a:ext>
            </a:extLst>
          </p:cNvPr>
          <p:cNvSpPr/>
          <p:nvPr/>
        </p:nvSpPr>
        <p:spPr>
          <a:xfrm>
            <a:off x="3956461" y="1367653"/>
            <a:ext cx="295591" cy="223403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AED3E72-9406-6D84-F797-B61BF1EA883E}"/>
              </a:ext>
            </a:extLst>
          </p:cNvPr>
          <p:cNvSpPr/>
          <p:nvPr/>
        </p:nvSpPr>
        <p:spPr>
          <a:xfrm rot="5400000">
            <a:off x="3401034" y="918673"/>
            <a:ext cx="473110" cy="3300398"/>
          </a:xfrm>
          <a:prstGeom prst="rect">
            <a:avLst/>
          </a:prstGeom>
          <a:solidFill>
            <a:schemeClr val="bg2">
              <a:lumMod val="75000"/>
              <a:alpha val="69804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A442BB-44B0-54B9-0903-F12F9D36C977}"/>
              </a:ext>
            </a:extLst>
          </p:cNvPr>
          <p:cNvSpPr txBox="1"/>
          <p:nvPr/>
        </p:nvSpPr>
        <p:spPr>
          <a:xfrm>
            <a:off x="7487204" y="180462"/>
            <a:ext cx="4233797" cy="36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14 components in total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5D269E-B929-EA3C-8E2D-F939403BD52D}"/>
              </a:ext>
            </a:extLst>
          </p:cNvPr>
          <p:cNvSpPr/>
          <p:nvPr/>
        </p:nvSpPr>
        <p:spPr>
          <a:xfrm rot="16200000">
            <a:off x="7155565" y="3688776"/>
            <a:ext cx="180000" cy="432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58FE34-ADBB-0428-A2E3-1E8C4D0F14AF}"/>
              </a:ext>
            </a:extLst>
          </p:cNvPr>
          <p:cNvSpPr/>
          <p:nvPr/>
        </p:nvSpPr>
        <p:spPr>
          <a:xfrm rot="5400000">
            <a:off x="7155565" y="3320544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F5DFCB-ABA5-C06F-4617-FFDCE9C9B87E}"/>
              </a:ext>
            </a:extLst>
          </p:cNvPr>
          <p:cNvSpPr/>
          <p:nvPr/>
        </p:nvSpPr>
        <p:spPr>
          <a:xfrm rot="5400000">
            <a:off x="7155565" y="4741813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5ADC37-429B-701B-17C0-E987E674CF01}"/>
              </a:ext>
            </a:extLst>
          </p:cNvPr>
          <p:cNvSpPr/>
          <p:nvPr/>
        </p:nvSpPr>
        <p:spPr>
          <a:xfrm rot="5400000">
            <a:off x="7155565" y="5104291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75F3DE-186F-5BC1-4880-437D135292C9}"/>
              </a:ext>
            </a:extLst>
          </p:cNvPr>
          <p:cNvSpPr/>
          <p:nvPr/>
        </p:nvSpPr>
        <p:spPr>
          <a:xfrm rot="5400000">
            <a:off x="4611909" y="1783376"/>
            <a:ext cx="180000" cy="432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23B179-3BDD-80FC-A73F-32FAB6F9B9E5}"/>
              </a:ext>
            </a:extLst>
          </p:cNvPr>
          <p:cNvSpPr/>
          <p:nvPr/>
        </p:nvSpPr>
        <p:spPr>
          <a:xfrm rot="10800000">
            <a:off x="4476765" y="1207763"/>
            <a:ext cx="180000" cy="432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C36047-CDBC-5D06-8CFC-F5AD7EEB656B}"/>
              </a:ext>
            </a:extLst>
          </p:cNvPr>
          <p:cNvSpPr/>
          <p:nvPr/>
        </p:nvSpPr>
        <p:spPr>
          <a:xfrm rot="10800000">
            <a:off x="3097740" y="1470238"/>
            <a:ext cx="180000" cy="432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F1B540-F257-CA7E-71E9-C65DE48170B3}"/>
              </a:ext>
            </a:extLst>
          </p:cNvPr>
          <p:cNvSpPr/>
          <p:nvPr/>
        </p:nvSpPr>
        <p:spPr>
          <a:xfrm>
            <a:off x="2710765" y="1454890"/>
            <a:ext cx="180000" cy="432000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5B8385-2DB0-F65D-1F4A-7D6A9CCFA290}"/>
              </a:ext>
            </a:extLst>
          </p:cNvPr>
          <p:cNvSpPr/>
          <p:nvPr/>
        </p:nvSpPr>
        <p:spPr>
          <a:xfrm>
            <a:off x="1904605" y="1468140"/>
            <a:ext cx="180000" cy="432000"/>
          </a:xfrm>
          <a:prstGeom prst="rect">
            <a:avLst/>
          </a:prstGeom>
          <a:solidFill>
            <a:srgbClr val="0000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0ED525F-E76A-E521-A839-5853ACA6B6C9}"/>
              </a:ext>
            </a:extLst>
          </p:cNvPr>
          <p:cNvSpPr/>
          <p:nvPr/>
        </p:nvSpPr>
        <p:spPr>
          <a:xfrm rot="5400000">
            <a:off x="4972151" y="1231696"/>
            <a:ext cx="180000" cy="432000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29AF166-2735-351F-F56D-D3B1A8A28E17}"/>
              </a:ext>
            </a:extLst>
          </p:cNvPr>
          <p:cNvSpPr/>
          <p:nvPr/>
        </p:nvSpPr>
        <p:spPr>
          <a:xfrm>
            <a:off x="2448152" y="1477376"/>
            <a:ext cx="180000" cy="432000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200B61C-A6DD-EB38-F5CD-4E920852C28E}"/>
              </a:ext>
            </a:extLst>
          </p:cNvPr>
          <p:cNvSpPr/>
          <p:nvPr/>
        </p:nvSpPr>
        <p:spPr>
          <a:xfrm>
            <a:off x="2167218" y="1468140"/>
            <a:ext cx="180000" cy="432000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ED68E9-3588-5BDA-B83B-0ECF4F028394}"/>
              </a:ext>
            </a:extLst>
          </p:cNvPr>
          <p:cNvSpPr/>
          <p:nvPr/>
        </p:nvSpPr>
        <p:spPr>
          <a:xfrm>
            <a:off x="5070997" y="1654241"/>
            <a:ext cx="180000" cy="432000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6215FA-DB36-323D-D62B-167A798781A7}"/>
              </a:ext>
            </a:extLst>
          </p:cNvPr>
          <p:cNvSpPr/>
          <p:nvPr/>
        </p:nvSpPr>
        <p:spPr>
          <a:xfrm rot="5400000">
            <a:off x="7172862" y="1989271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D3109E2-6CCD-7441-A066-04EFF45940E3}"/>
              </a:ext>
            </a:extLst>
          </p:cNvPr>
          <p:cNvSpPr/>
          <p:nvPr/>
        </p:nvSpPr>
        <p:spPr>
          <a:xfrm rot="10800000">
            <a:off x="3462132" y="1856360"/>
            <a:ext cx="296052" cy="214636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FBE904-FC8E-AA6D-7CFF-52D706EB3783}"/>
              </a:ext>
            </a:extLst>
          </p:cNvPr>
          <p:cNvSpPr/>
          <p:nvPr/>
        </p:nvSpPr>
        <p:spPr>
          <a:xfrm rot="5400000">
            <a:off x="3416274" y="3969721"/>
            <a:ext cx="473110" cy="3300398"/>
          </a:xfrm>
          <a:prstGeom prst="rect">
            <a:avLst/>
          </a:prstGeom>
          <a:solidFill>
            <a:schemeClr val="bg2">
              <a:lumMod val="75000"/>
              <a:alpha val="69804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32D2B8-3714-A7D9-E96B-9705C88DAF2D}"/>
              </a:ext>
            </a:extLst>
          </p:cNvPr>
          <p:cNvSpPr/>
          <p:nvPr/>
        </p:nvSpPr>
        <p:spPr>
          <a:xfrm>
            <a:off x="1173873" y="2406299"/>
            <a:ext cx="195717" cy="471084"/>
          </a:xfrm>
          <a:prstGeom prst="rect">
            <a:avLst/>
          </a:prstGeom>
          <a:solidFill>
            <a:srgbClr val="6633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361FA6-3A3F-079C-BD2F-CF8A27301118}"/>
              </a:ext>
            </a:extLst>
          </p:cNvPr>
          <p:cNvSpPr/>
          <p:nvPr/>
        </p:nvSpPr>
        <p:spPr>
          <a:xfrm rot="5400000">
            <a:off x="7147706" y="5424711"/>
            <a:ext cx="195718" cy="432000"/>
          </a:xfrm>
          <a:prstGeom prst="rect">
            <a:avLst/>
          </a:prstGeom>
          <a:solidFill>
            <a:srgbClr val="6633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330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Mini Griff mic v4 – 21Apr26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6</cp:revision>
  <dcterms:created xsi:type="dcterms:W3CDTF">2026-08-11T16:22:08Z</dcterms:created>
  <dcterms:modified xsi:type="dcterms:W3CDTF">2026-08-11T16:33:29Z</dcterms:modified>
</cp:coreProperties>
</file>