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0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78" autoAdjust="0"/>
    <p:restoredTop sz="94660"/>
  </p:normalViewPr>
  <p:slideViewPr>
    <p:cSldViewPr snapToGrid="0">
      <p:cViewPr varScale="1">
        <p:scale>
          <a:sx n="70" d="100"/>
          <a:sy n="70" d="100"/>
        </p:scale>
        <p:origin x="96" y="77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D284FE-254C-DFB5-CFA3-02747D0375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C0636EE-228C-999A-6EB6-D083216189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2BC2DE-5F91-A0E4-40E2-6BF72BD9F3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532C9-96B9-48A9-B777-BB7892769B56}" type="datetimeFigureOut">
              <a:rPr lang="en-GB" smtClean="0"/>
              <a:t>22/08/2026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C8A424-A348-54B6-3544-114E303C35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222767-1AB4-946B-382B-18BCE521F2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1CB004-0788-4B21-9E79-56AE34CA3DC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34758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A22B1C-73F9-6595-36EB-9C9C39A745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6E8E145-1D10-0193-EEC8-AB8891D7E78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EDA42D-874A-038D-5654-B163C08AB1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532C9-96B9-48A9-B777-BB7892769B56}" type="datetimeFigureOut">
              <a:rPr lang="en-GB" smtClean="0"/>
              <a:t>22/08/2026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04E6C7-1A34-7E11-14C5-EE22BD5C89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6A0093-B3A8-ACEF-9A51-11D5CCF2E6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1CB004-0788-4B21-9E79-56AE34CA3DC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084492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C97A6C7-A26B-CC11-6979-81ADE07C0F3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737BBD8-18DF-D8E6-3EC0-7B34DAC7989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10EDFF-A0E2-8CC3-C222-A69A422107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532C9-96B9-48A9-B777-BB7892769B56}" type="datetimeFigureOut">
              <a:rPr lang="en-GB" smtClean="0"/>
              <a:t>22/08/2026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EEE491-4E8D-6108-9171-30099244C3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6E8038-F022-8639-D8D7-946D37F538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1CB004-0788-4B21-9E79-56AE34CA3DC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51800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28B2C9-B416-C163-6AD4-9EB95600DF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8AB1D5-0745-AFE5-7046-14199709F3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51352D-6076-F599-61E8-87133B171E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532C9-96B9-48A9-B777-BB7892769B56}" type="datetimeFigureOut">
              <a:rPr lang="en-GB" smtClean="0"/>
              <a:t>22/08/2026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4053BB-D5BE-1C82-4CA2-DE44B26B92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024401-4628-4F85-3257-719AA0AEDB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1CB004-0788-4B21-9E79-56AE34CA3DC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98128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6DAB30-CAFD-407B-3AA0-5A36856577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A70BC3C-C7FC-6A87-FF25-BD2CB1F0BC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82252C-E70D-B650-3125-77CC3D49F2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532C9-96B9-48A9-B777-BB7892769B56}" type="datetimeFigureOut">
              <a:rPr lang="en-GB" smtClean="0"/>
              <a:t>22/08/2026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DF5839-C932-781C-20A2-8ED74F86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56F6B4-7B28-202A-AC8D-ECD8EFC072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1CB004-0788-4B21-9E79-56AE34CA3DC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00836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A6DD56-C48A-757F-C90A-B6F6288B09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73FF15-FF01-6884-46C6-F73331D378C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B4D1D03-D609-D31D-817E-E0825CF8C18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615832E-BDED-5F37-D5FF-32B08A65F5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532C9-96B9-48A9-B777-BB7892769B56}" type="datetimeFigureOut">
              <a:rPr lang="en-GB" smtClean="0"/>
              <a:t>22/08/2026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DDFDC4A-25F7-C822-3F14-7565320A62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BC74CCC-7FB6-C255-9159-EE25E3909A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1CB004-0788-4B21-9E79-56AE34CA3DC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4734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42E27C-18C8-8523-CDD6-DFF85D3CC2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BE595FE-B0D5-AE48-DCEB-CD388FCA93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68E111C-85FA-D7C9-6ACD-1EC3EE441F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E7C7E45-B180-5617-EB7B-F5798ABA7B7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ADEE4AC-5578-A77E-4DA1-A767BB47524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460E5DB-3451-3190-96EB-E10D90D5AA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532C9-96B9-48A9-B777-BB7892769B56}" type="datetimeFigureOut">
              <a:rPr lang="en-GB" smtClean="0"/>
              <a:t>22/08/2026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1BD9FD9-777E-DD0C-4A04-C56D740CD0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1256854-AF3B-07B3-078F-104EAECE30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1CB004-0788-4B21-9E79-56AE34CA3DC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24359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59B2F6-01F8-34BD-E022-200BC5BD39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7787616-44E7-E62E-99E0-2636037CEA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532C9-96B9-48A9-B777-BB7892769B56}" type="datetimeFigureOut">
              <a:rPr lang="en-GB" smtClean="0"/>
              <a:t>22/08/2026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4F25472-C2B3-C22E-35C3-BE0EE2AF1F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0B3EEE4-E4E9-4858-71CE-E6F734B891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1CB004-0788-4B21-9E79-56AE34CA3DC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17681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BCF5FD1-BA24-E31E-1019-3B52FC8156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532C9-96B9-48A9-B777-BB7892769B56}" type="datetimeFigureOut">
              <a:rPr lang="en-GB" smtClean="0"/>
              <a:t>22/08/2026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E51B9F5-65C9-C324-0043-D5614894C0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6ED4EEC-DD2A-2C0A-CC3A-2890DE7F81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1CB004-0788-4B21-9E79-56AE34CA3DC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04449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B9E90A-2B93-6353-3CF9-DE66540559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E01B10-3A9B-1F9F-E93F-9396957BBC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1983B81-9F64-A565-E2CF-BC4FBBA0429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CF5FB71-B7A2-7B30-44CC-6E7F1C1574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532C9-96B9-48A9-B777-BB7892769B56}" type="datetimeFigureOut">
              <a:rPr lang="en-GB" smtClean="0"/>
              <a:t>22/08/2026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D205756-FBD9-CC9E-9C68-1C93BE9F26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DA1D944-EA04-0BB0-851C-C456EDE3C4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1CB004-0788-4B21-9E79-56AE34CA3DC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63564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1C39DB-F915-4845-875E-5874BE562A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D588AE0-5575-C7A5-3D0B-5EFB9CD2754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2CFFA93-5213-2F9C-745A-87FD1BE05C9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92B52E8-3A3A-8BF4-BDBC-D012FEDE88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532C9-96B9-48A9-B777-BB7892769B56}" type="datetimeFigureOut">
              <a:rPr lang="en-GB" smtClean="0"/>
              <a:t>22/08/2026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221760A-9511-5AAA-BD61-3A9996E926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DB2F315-9824-B809-AD58-C8C95FBC80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1CB004-0788-4B21-9E79-56AE34CA3DC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93840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6A290B6-228E-00DA-27DC-5A87AB441D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441DFBA-1622-145E-3480-A2DF876C62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F15C3F-5FD6-0DD0-0FCB-FF5A90B373E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8F532C9-96B9-48A9-B777-BB7892769B56}" type="datetimeFigureOut">
              <a:rPr lang="en-GB" smtClean="0"/>
              <a:t>22/08/2026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136E6B-562B-F09A-5D86-02B81BF3E29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397D3A-F956-8DEE-F9B7-CDEE075C459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11CB004-0788-4B21-9E79-56AE34CA3DC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7467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6F7027-FF23-4AC7-73D2-FC5F1BD18D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028BE23E-7717-4F5C-FBE4-657E9384C93A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199" y="1796528"/>
            <a:ext cx="6479592" cy="379497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8613E6C-B063-72A8-E7A2-E29C8BC407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41299"/>
          </a:xfrm>
        </p:spPr>
        <p:txBody>
          <a:bodyPr>
            <a:normAutofit/>
          </a:bodyPr>
          <a:lstStyle/>
          <a:p>
            <a:r>
              <a:rPr lang="en-GB" dirty="0"/>
              <a:t>Griff – 20</a:t>
            </a:r>
            <a:r>
              <a:rPr lang="en-GB" baseline="30000" dirty="0"/>
              <a:t>th</a:t>
            </a:r>
            <a:r>
              <a:rPr lang="en-GB" dirty="0"/>
              <a:t>Apr26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D04586D-EC8A-C137-8A86-EAF5A5E9C9F9}"/>
              </a:ext>
            </a:extLst>
          </p:cNvPr>
          <p:cNvSpPr txBox="1"/>
          <p:nvPr/>
        </p:nvSpPr>
        <p:spPr>
          <a:xfrm>
            <a:off x="7868890" y="1238865"/>
            <a:ext cx="3412023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b="0" i="0" dirty="0">
                <a:effectLst/>
                <a:latin typeface="Roboto" panose="02000000000000000000" pitchFamily="2" charset="0"/>
              </a:rPr>
              <a:t>Raspberry Pi </a:t>
            </a:r>
            <a:r>
              <a:rPr lang="en-GB" dirty="0">
                <a:latin typeface="Roboto" panose="02000000000000000000" pitchFamily="2" charset="0"/>
              </a:rPr>
              <a:t>P</a:t>
            </a:r>
            <a:r>
              <a:rPr lang="en-GB" b="0" i="0" dirty="0">
                <a:effectLst/>
                <a:latin typeface="Roboto" panose="02000000000000000000" pitchFamily="2" charset="0"/>
              </a:rPr>
              <a:t>ico   x 1</a:t>
            </a:r>
          </a:p>
          <a:p>
            <a:pPr>
              <a:spcAft>
                <a:spcPts val="600"/>
              </a:spcAft>
            </a:pPr>
            <a:r>
              <a:rPr lang="en-GB" dirty="0"/>
              <a:t>38mm Brooch Pin  </a:t>
            </a:r>
            <a:r>
              <a:rPr lang="en-GB" dirty="0">
                <a:solidFill>
                  <a:srgbClr val="FF0000"/>
                </a:solidFill>
              </a:rPr>
              <a:t>(Option)</a:t>
            </a:r>
          </a:p>
          <a:p>
            <a:pPr>
              <a:spcAft>
                <a:spcPts val="600"/>
              </a:spcAft>
            </a:pPr>
            <a:r>
              <a:rPr lang="en-GB" dirty="0"/>
              <a:t>Ford-2 Microphone   x 1</a:t>
            </a:r>
          </a:p>
          <a:p>
            <a:pPr>
              <a:spcAft>
                <a:spcPts val="600"/>
              </a:spcAft>
            </a:pPr>
            <a:r>
              <a:rPr lang="en-GB" dirty="0"/>
              <a:t>IC </a:t>
            </a:r>
            <a:r>
              <a:rPr lang="en-GB" dirty="0" err="1"/>
              <a:t>OpAmp</a:t>
            </a:r>
            <a:r>
              <a:rPr lang="en-GB" dirty="0"/>
              <a:t> GP 1  x 1  </a:t>
            </a:r>
            <a:r>
              <a:rPr lang="en-GB" dirty="0">
                <a:solidFill>
                  <a:srgbClr val="FF0000"/>
                </a:solidFill>
              </a:rPr>
              <a:t>(note pin 1)</a:t>
            </a:r>
          </a:p>
          <a:p>
            <a:pPr>
              <a:spcAft>
                <a:spcPts val="600"/>
              </a:spcAft>
            </a:pPr>
            <a:endParaRPr lang="en-GB" dirty="0"/>
          </a:p>
          <a:p>
            <a:pPr>
              <a:spcAft>
                <a:spcPts val="600"/>
              </a:spcAft>
            </a:pPr>
            <a:r>
              <a:rPr lang="en-GB" b="1" dirty="0">
                <a:latin typeface="Roboto" panose="02000000000000000000" pitchFamily="2" charset="0"/>
              </a:rPr>
              <a:t>Capacitors </a:t>
            </a:r>
            <a:r>
              <a:rPr lang="en-GB" dirty="0">
                <a:latin typeface="Roboto" panose="02000000000000000000" pitchFamily="2" charset="0"/>
              </a:rPr>
              <a:t>(5)</a:t>
            </a:r>
          </a:p>
          <a:p>
            <a:pPr marL="285750" indent="-285750">
              <a:spcAft>
                <a:spcPts val="600"/>
              </a:spcAft>
              <a:buFontTx/>
              <a:buChar char="-"/>
            </a:pPr>
            <a:r>
              <a:rPr lang="en-GB" dirty="0"/>
              <a:t>0.1uF Ceramic  x 3</a:t>
            </a:r>
          </a:p>
          <a:p>
            <a:pPr marL="285750" indent="-285750">
              <a:spcAft>
                <a:spcPts val="600"/>
              </a:spcAft>
              <a:buFontTx/>
              <a:buChar char="-"/>
            </a:pPr>
            <a:r>
              <a:rPr lang="en-GB" dirty="0"/>
              <a:t>47uF Ceramic   x 2</a:t>
            </a:r>
          </a:p>
          <a:p>
            <a:pPr>
              <a:spcAft>
                <a:spcPts val="600"/>
              </a:spcAft>
            </a:pPr>
            <a:endParaRPr lang="en-GB" b="1" dirty="0"/>
          </a:p>
          <a:p>
            <a:pPr>
              <a:spcAft>
                <a:spcPts val="600"/>
              </a:spcAft>
            </a:pPr>
            <a:r>
              <a:rPr lang="en-GB" b="1" dirty="0"/>
              <a:t>Resistors </a:t>
            </a:r>
            <a:r>
              <a:rPr lang="en-GB" dirty="0"/>
              <a:t>(5)</a:t>
            </a:r>
          </a:p>
          <a:p>
            <a:pPr marL="285750" indent="-285750">
              <a:spcAft>
                <a:spcPts val="600"/>
              </a:spcAft>
              <a:buFontTx/>
              <a:buChar char="-"/>
            </a:pPr>
            <a:r>
              <a:rPr lang="en-GB" dirty="0"/>
              <a:t>47k ohm   x 3</a:t>
            </a:r>
          </a:p>
          <a:p>
            <a:pPr marL="285750" indent="-285750">
              <a:spcAft>
                <a:spcPts val="600"/>
              </a:spcAft>
              <a:buFontTx/>
              <a:buChar char="-"/>
            </a:pPr>
            <a:r>
              <a:rPr lang="en-GB" dirty="0"/>
              <a:t>470 ohm  x 1</a:t>
            </a:r>
          </a:p>
          <a:p>
            <a:pPr marL="285750" indent="-285750">
              <a:spcAft>
                <a:spcPts val="600"/>
              </a:spcAft>
              <a:buFontTx/>
              <a:buChar char="-"/>
            </a:pPr>
            <a:r>
              <a:rPr lang="en-GB" dirty="0"/>
              <a:t>Ferrite bead 500 ohm  x 1</a:t>
            </a:r>
          </a:p>
          <a:p>
            <a:pPr>
              <a:spcAft>
                <a:spcPts val="600"/>
              </a:spcAft>
            </a:pPr>
            <a:endParaRPr lang="en-GB" dirty="0"/>
          </a:p>
          <a:p>
            <a:pPr>
              <a:spcAft>
                <a:spcPts val="600"/>
              </a:spcAft>
            </a:pPr>
            <a:r>
              <a:rPr lang="en-GB" dirty="0"/>
              <a:t>Back Cover </a:t>
            </a:r>
            <a:r>
              <a:rPr lang="en-GB" dirty="0">
                <a:solidFill>
                  <a:srgbClr val="FF0000"/>
                </a:solidFill>
              </a:rPr>
              <a:t>(Option)</a:t>
            </a:r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AFA90894-9EF6-9E1D-88EF-2E13D1EDDC97}"/>
              </a:ext>
            </a:extLst>
          </p:cNvPr>
          <p:cNvSpPr/>
          <p:nvPr/>
        </p:nvSpPr>
        <p:spPr>
          <a:xfrm rot="5400000">
            <a:off x="7531254" y="2368105"/>
            <a:ext cx="257385" cy="195011"/>
          </a:xfrm>
          <a:prstGeom prst="rect">
            <a:avLst/>
          </a:prstGeom>
          <a:solidFill>
            <a:schemeClr val="tx1">
              <a:lumMod val="75000"/>
              <a:lumOff val="25000"/>
              <a:alpha val="90000"/>
            </a:schemeClr>
          </a:solidFill>
          <a:ln>
            <a:solidFill>
              <a:srgbClr val="FFFF00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0" name="Rectangle 79">
            <a:extLst>
              <a:ext uri="{FF2B5EF4-FFF2-40B4-BE49-F238E27FC236}">
                <a16:creationId xmlns:a16="http://schemas.microsoft.com/office/drawing/2014/main" id="{C7953BB9-CB8E-35BC-A1BB-8A07685C97EA}"/>
              </a:ext>
            </a:extLst>
          </p:cNvPr>
          <p:cNvSpPr/>
          <p:nvPr/>
        </p:nvSpPr>
        <p:spPr>
          <a:xfrm rot="5400000">
            <a:off x="7323807" y="1431887"/>
            <a:ext cx="186499" cy="680791"/>
          </a:xfrm>
          <a:prstGeom prst="rect">
            <a:avLst/>
          </a:prstGeom>
          <a:solidFill>
            <a:schemeClr val="bg2">
              <a:lumMod val="75000"/>
              <a:alpha val="69804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C196A24-B1BD-6C07-BC32-27D9968F08C6}"/>
              </a:ext>
            </a:extLst>
          </p:cNvPr>
          <p:cNvSpPr/>
          <p:nvPr/>
        </p:nvSpPr>
        <p:spPr>
          <a:xfrm rot="16200000">
            <a:off x="7506548" y="3679540"/>
            <a:ext cx="180000" cy="432000"/>
          </a:xfrm>
          <a:prstGeom prst="rect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9DE9CF3-BDBF-931B-7C9C-B77FE76D7953}"/>
              </a:ext>
            </a:extLst>
          </p:cNvPr>
          <p:cNvSpPr/>
          <p:nvPr/>
        </p:nvSpPr>
        <p:spPr>
          <a:xfrm rot="5400000">
            <a:off x="3847118" y="2224984"/>
            <a:ext cx="142437" cy="336413"/>
          </a:xfrm>
          <a:prstGeom prst="rect">
            <a:avLst/>
          </a:prstGeom>
          <a:solidFill>
            <a:srgbClr val="0000FF">
              <a:alpha val="90000"/>
            </a:srgbClr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73DB8A5D-6D8C-2601-29F7-B5FC4941B41B}"/>
              </a:ext>
            </a:extLst>
          </p:cNvPr>
          <p:cNvSpPr/>
          <p:nvPr/>
        </p:nvSpPr>
        <p:spPr>
          <a:xfrm>
            <a:off x="5515735" y="4044405"/>
            <a:ext cx="139806" cy="356424"/>
          </a:xfrm>
          <a:prstGeom prst="rect">
            <a:avLst/>
          </a:prstGeom>
          <a:solidFill>
            <a:srgbClr val="0000FF">
              <a:alpha val="90000"/>
            </a:srgbClr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6C7BB957-E724-A6CF-4301-48AF6ED0D0CB}"/>
              </a:ext>
            </a:extLst>
          </p:cNvPr>
          <p:cNvSpPr/>
          <p:nvPr/>
        </p:nvSpPr>
        <p:spPr>
          <a:xfrm rot="5400000">
            <a:off x="5497706" y="3627497"/>
            <a:ext cx="162594" cy="227285"/>
          </a:xfrm>
          <a:prstGeom prst="rect">
            <a:avLst/>
          </a:prstGeom>
          <a:solidFill>
            <a:schemeClr val="tx1">
              <a:lumMod val="75000"/>
              <a:lumOff val="25000"/>
              <a:alpha val="90000"/>
            </a:schemeClr>
          </a:solidFill>
          <a:ln>
            <a:solidFill>
              <a:srgbClr val="FFFF00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C9FF5616-C759-1122-C361-EB31CF231D4D}"/>
              </a:ext>
            </a:extLst>
          </p:cNvPr>
          <p:cNvSpPr/>
          <p:nvPr/>
        </p:nvSpPr>
        <p:spPr>
          <a:xfrm rot="5400000">
            <a:off x="2969033" y="1654092"/>
            <a:ext cx="336800" cy="2395331"/>
          </a:xfrm>
          <a:prstGeom prst="rect">
            <a:avLst/>
          </a:prstGeom>
          <a:solidFill>
            <a:schemeClr val="bg2">
              <a:lumMod val="75000"/>
              <a:alpha val="9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F321EAE-A41E-9326-FE76-9E1EBAE210A9}"/>
              </a:ext>
            </a:extLst>
          </p:cNvPr>
          <p:cNvSpPr txBox="1"/>
          <p:nvPr/>
        </p:nvSpPr>
        <p:spPr>
          <a:xfrm>
            <a:off x="7812548" y="176894"/>
            <a:ext cx="4233797" cy="367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14 components in total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7701CA1-C587-894A-3EB3-20EFF7030079}"/>
              </a:ext>
            </a:extLst>
          </p:cNvPr>
          <p:cNvSpPr/>
          <p:nvPr/>
        </p:nvSpPr>
        <p:spPr>
          <a:xfrm rot="5400000">
            <a:off x="7506548" y="3311308"/>
            <a:ext cx="180000" cy="432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6147910-F4A3-9A23-A8DC-A1EAA9BC1F55}"/>
              </a:ext>
            </a:extLst>
          </p:cNvPr>
          <p:cNvSpPr/>
          <p:nvPr/>
        </p:nvSpPr>
        <p:spPr>
          <a:xfrm rot="5400000">
            <a:off x="5005314" y="2205984"/>
            <a:ext cx="143492" cy="336411"/>
          </a:xfrm>
          <a:prstGeom prst="rect">
            <a:avLst/>
          </a:prstGeom>
          <a:solidFill>
            <a:srgbClr val="00B0F0">
              <a:alpha val="90000"/>
            </a:srgbClr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E44C9B0-93CE-1EEC-4F15-E02724CEE1F0}"/>
              </a:ext>
            </a:extLst>
          </p:cNvPr>
          <p:cNvSpPr/>
          <p:nvPr/>
        </p:nvSpPr>
        <p:spPr>
          <a:xfrm rot="5400000">
            <a:off x="3461262" y="2238316"/>
            <a:ext cx="143492" cy="336411"/>
          </a:xfrm>
          <a:prstGeom prst="rect">
            <a:avLst/>
          </a:prstGeom>
          <a:solidFill>
            <a:srgbClr val="00B0F0">
              <a:alpha val="90000"/>
            </a:srgbClr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E05C70B-88D0-90DF-0174-8AA8ABA1E791}"/>
              </a:ext>
            </a:extLst>
          </p:cNvPr>
          <p:cNvSpPr/>
          <p:nvPr/>
        </p:nvSpPr>
        <p:spPr>
          <a:xfrm rot="5400000">
            <a:off x="5420939" y="3185042"/>
            <a:ext cx="143492" cy="336411"/>
          </a:xfrm>
          <a:prstGeom prst="rect">
            <a:avLst/>
          </a:prstGeom>
          <a:solidFill>
            <a:srgbClr val="00B0F0">
              <a:alpha val="90000"/>
            </a:srgbClr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6529E99-B6B3-36CF-83A2-F551B1681639}"/>
              </a:ext>
            </a:extLst>
          </p:cNvPr>
          <p:cNvSpPr/>
          <p:nvPr/>
        </p:nvSpPr>
        <p:spPr>
          <a:xfrm rot="5400000">
            <a:off x="7518467" y="2006746"/>
            <a:ext cx="277759" cy="200210"/>
          </a:xfrm>
          <a:prstGeom prst="rect">
            <a:avLst/>
          </a:prstGeom>
          <a:solidFill>
            <a:srgbClr val="FFCC00">
              <a:alpha val="90000"/>
            </a:srgbClr>
          </a:solidFill>
          <a:ln>
            <a:solidFill>
              <a:schemeClr val="tx1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77FC3EE-25BB-5310-A187-0B094043C021}"/>
              </a:ext>
            </a:extLst>
          </p:cNvPr>
          <p:cNvSpPr/>
          <p:nvPr/>
        </p:nvSpPr>
        <p:spPr>
          <a:xfrm rot="10800000">
            <a:off x="3054865" y="2305022"/>
            <a:ext cx="201907" cy="158736"/>
          </a:xfrm>
          <a:prstGeom prst="rect">
            <a:avLst/>
          </a:prstGeom>
          <a:solidFill>
            <a:srgbClr val="FFCC00">
              <a:alpha val="90000"/>
            </a:srgbClr>
          </a:solidFill>
          <a:ln>
            <a:solidFill>
              <a:schemeClr val="tx1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42CEDF0-A930-88B6-A6F5-E3CA124627EA}"/>
              </a:ext>
            </a:extLst>
          </p:cNvPr>
          <p:cNvSpPr/>
          <p:nvPr/>
        </p:nvSpPr>
        <p:spPr>
          <a:xfrm rot="5400000">
            <a:off x="7506548" y="4732577"/>
            <a:ext cx="180000" cy="432000"/>
          </a:xfrm>
          <a:prstGeom prst="rect">
            <a:avLst/>
          </a:prstGeom>
          <a:solidFill>
            <a:srgbClr val="FF66FF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6873340A-31E8-4F16-78C5-F6491E1E5548}"/>
              </a:ext>
            </a:extLst>
          </p:cNvPr>
          <p:cNvSpPr/>
          <p:nvPr/>
        </p:nvSpPr>
        <p:spPr>
          <a:xfrm>
            <a:off x="5332649" y="4044405"/>
            <a:ext cx="150800" cy="339099"/>
          </a:xfrm>
          <a:prstGeom prst="rect">
            <a:avLst/>
          </a:prstGeom>
          <a:solidFill>
            <a:srgbClr val="FF66FF">
              <a:alpha val="90000"/>
            </a:srgbClr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C4050B4D-EF19-8814-595A-4598D02BE96A}"/>
              </a:ext>
            </a:extLst>
          </p:cNvPr>
          <p:cNvSpPr/>
          <p:nvPr/>
        </p:nvSpPr>
        <p:spPr>
          <a:xfrm>
            <a:off x="5819286" y="3551846"/>
            <a:ext cx="150800" cy="339099"/>
          </a:xfrm>
          <a:prstGeom prst="rect">
            <a:avLst/>
          </a:prstGeom>
          <a:solidFill>
            <a:srgbClr val="FF66FF">
              <a:alpha val="90000"/>
            </a:srgbClr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37B17ADC-1074-6F4D-0F1A-8DFF93919ED5}"/>
              </a:ext>
            </a:extLst>
          </p:cNvPr>
          <p:cNvSpPr/>
          <p:nvPr/>
        </p:nvSpPr>
        <p:spPr>
          <a:xfrm>
            <a:off x="5132358" y="3467084"/>
            <a:ext cx="150800" cy="339099"/>
          </a:xfrm>
          <a:prstGeom prst="rect">
            <a:avLst/>
          </a:prstGeom>
          <a:solidFill>
            <a:srgbClr val="FF66FF">
              <a:alpha val="90000"/>
            </a:srgbClr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1049A048-4BFD-BF0C-F5C6-A9FB5CF8E9F5}"/>
              </a:ext>
            </a:extLst>
          </p:cNvPr>
          <p:cNvSpPr/>
          <p:nvPr/>
        </p:nvSpPr>
        <p:spPr>
          <a:xfrm rot="5400000">
            <a:off x="7506548" y="5095055"/>
            <a:ext cx="180000" cy="432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5D0E6C01-0DD6-1873-6B37-C66E6D16D4B5}"/>
              </a:ext>
            </a:extLst>
          </p:cNvPr>
          <p:cNvSpPr/>
          <p:nvPr/>
        </p:nvSpPr>
        <p:spPr>
          <a:xfrm rot="5400000">
            <a:off x="5006446" y="2400355"/>
            <a:ext cx="143493" cy="334146"/>
          </a:xfrm>
          <a:prstGeom prst="rect">
            <a:avLst/>
          </a:prstGeom>
          <a:solidFill>
            <a:srgbClr val="FFFF00">
              <a:alpha val="90000"/>
            </a:srgbClr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7503935-87E1-3828-3EAD-40B3A6EFB8AE}"/>
              </a:ext>
            </a:extLst>
          </p:cNvPr>
          <p:cNvSpPr/>
          <p:nvPr/>
        </p:nvSpPr>
        <p:spPr>
          <a:xfrm rot="5400000">
            <a:off x="7508561" y="5441315"/>
            <a:ext cx="180000" cy="414510"/>
          </a:xfrm>
          <a:prstGeom prst="rect">
            <a:avLst/>
          </a:prstGeom>
          <a:solidFill>
            <a:srgbClr val="663300">
              <a:alpha val="90000"/>
            </a:srgbClr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060C0D48-1CE1-82A6-3330-538A5E0EEF1B}"/>
              </a:ext>
            </a:extLst>
          </p:cNvPr>
          <p:cNvSpPr/>
          <p:nvPr/>
        </p:nvSpPr>
        <p:spPr>
          <a:xfrm rot="5400000">
            <a:off x="4232944" y="2231913"/>
            <a:ext cx="156296" cy="336413"/>
          </a:xfrm>
          <a:prstGeom prst="rect">
            <a:avLst/>
          </a:prstGeom>
          <a:solidFill>
            <a:srgbClr val="663300">
              <a:alpha val="90000"/>
            </a:srgbClr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855613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68</Words>
  <Application>Microsoft Office PowerPoint</Application>
  <PresentationFormat>Widescreen</PresentationFormat>
  <Paragraphs>17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Roboto</vt:lpstr>
      <vt:lpstr>Office Theme</vt:lpstr>
      <vt:lpstr>Griff – 20thApr26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Andy Avery</dc:creator>
  <cp:lastModifiedBy>Andy Avery</cp:lastModifiedBy>
  <cp:revision>6</cp:revision>
  <dcterms:created xsi:type="dcterms:W3CDTF">2026-07-23T14:44:31Z</dcterms:created>
  <dcterms:modified xsi:type="dcterms:W3CDTF">2026-08-22T10:35:39Z</dcterms:modified>
</cp:coreProperties>
</file>