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996633"/>
    <a:srgbClr val="99FF99"/>
    <a:srgbClr val="66FFFF"/>
    <a:srgbClr val="CC6600"/>
    <a:srgbClr val="9966FF"/>
    <a:srgbClr val="FF99FF"/>
    <a:srgbClr val="A50021"/>
    <a:srgbClr val="6600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06BA-3547-F160-1A43-4793459BA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4A20EB-CD70-C95A-FD99-BADD368B3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66C17-8993-D8EA-2024-3310FD734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D7793-D71E-B8BB-C818-99D83D43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E0D5D-67B3-D2B3-5C27-D9626205A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594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BD3B1-630A-A48C-590F-3A388E7BA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153B39-9DFD-982C-0E37-FE4777A5F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E56DC-36FA-B304-4B69-42643F460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42AA1-E05B-569D-6B58-1BFEB42AB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09F8A-1018-AF26-B90D-895ACE3F2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561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B3B98B-4F1F-3629-CA23-6A7C39D1DD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3BAD64-AF95-6A25-81DD-C63149D3A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3C52E-AF75-47D1-CE77-A23A17A0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BD3A3-5EB7-447C-4268-86C7C23C8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7651F-3E65-BFFA-D0F2-814B6DE80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21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D4283-6583-857A-2A19-F6D59B5C3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14A8A-81EE-90CB-0BCD-F2CCCD053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70F10-3AB5-0041-A67E-93041107E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CB158-B909-9A13-70B2-F3D474D4B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ED72B-2506-6CE9-24B0-D060B12DF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1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0BDB8-9380-B026-D6E6-AD5AC3F95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C139A-5DB8-D382-9E65-7945BF93B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6BE80-761E-46A3-D0D4-2FF1610D3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91704-3DAA-2B25-382E-976CDD8BD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60B93-D104-F240-0C68-31209767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41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CDE17-1C94-AC46-BBBC-8613044ED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AF1F-79C6-C0AB-A29A-097A1EF29C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02DB23-0111-E0DF-63BD-840743573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34E721-7B51-9C89-9EB5-763A98797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7DF8BD-B69F-9C6C-161C-F2A034BDA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21F7B7-9265-C221-0B7D-FBF374721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59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D5843-30EB-E4AB-4CBA-FB96D96A9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88AAF-BD7D-C52D-B0C6-D49ABC320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8122-62F9-3E55-D310-7A58FF079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5C4FDD-37FD-1EB6-E992-85AB2C318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3F8FF5-C139-CE64-7945-9B97F00350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1E4144-F874-E6F4-4222-8B1F69097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D2BDD8-1607-C145-709E-1674F1C09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306239-B4BF-7DF7-B4B2-920F43DC2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28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87CAA-3695-20E6-623C-E2573610C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C2BB9-7606-0843-A799-6487F057E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2A2B4F-8D01-5223-12E6-60CABE35F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1A68E-5A4F-257B-91C1-BBA856436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66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672828-7960-B25B-6739-0686F9CAA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0EC159-398A-808A-DA51-CDE962FB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A1511-121C-6DD3-8DB7-76B06E34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54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D6CA6-2288-FEF1-E66B-B0F1E204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A9B24-597C-97AF-04F8-51918C692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7F6E4-9F8E-28C8-C405-A08817ACF8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5CB5D-9031-FA00-E8C2-65A1B3FE4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54E40A-5FF9-69A5-26AE-2CABF809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4D3BE6-AD94-9B1D-62B4-A973CB64A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879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94862-7300-2E3F-AF9A-0927BA68A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C5431F-190A-E7D8-8B22-CBDFDD8AB0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B464F-413A-EFE0-AC87-F1FB9C89A5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D75E0-BDDE-A85B-5EAB-424CCA196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6D4F9-CB5E-9A87-06FB-18345CEB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9E301-FB3E-C010-E5AD-873E179D4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39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4480CF-D07B-72DF-5D17-969934BF0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D3D0C-7C7D-57B8-432D-3EC11B60C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5875E-E0FB-726E-3083-5350E09076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85631B-BD47-4046-B0DE-E1AA3482AF6A}" type="datetimeFigureOut">
              <a:rPr lang="en-GB" smtClean="0"/>
              <a:t>28/09/2025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4ABEE-F539-685E-95DE-A9767124D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DA763-C053-8868-B4C5-DC825EFBA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15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9C7A0-5943-65EB-FD66-F68F92038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>
            <a:normAutofit/>
          </a:bodyPr>
          <a:lstStyle/>
          <a:p>
            <a:r>
              <a:rPr lang="en-GB" dirty="0" err="1"/>
              <a:t>PippyG</a:t>
            </a:r>
            <a:r>
              <a:rPr lang="en-GB" dirty="0"/>
              <a:t> v 3-71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014496-BD9A-9739-0B7F-3015AD11C104}"/>
              </a:ext>
            </a:extLst>
          </p:cNvPr>
          <p:cNvSpPr txBox="1"/>
          <p:nvPr/>
        </p:nvSpPr>
        <p:spPr>
          <a:xfrm>
            <a:off x="6528620" y="1238865"/>
            <a:ext cx="49751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r>
              <a:rPr lang="en-GB" dirty="0"/>
              <a:t>Micro SC card holder  x1</a:t>
            </a:r>
          </a:p>
          <a:p>
            <a:r>
              <a:rPr lang="en-GB" dirty="0"/>
              <a:t>Switch slide    x 1</a:t>
            </a:r>
          </a:p>
          <a:p>
            <a:r>
              <a:rPr lang="en-GB" dirty="0"/>
              <a:t>Mic mems </a:t>
            </a:r>
            <a:r>
              <a:rPr lang="en-GB" dirty="0" err="1"/>
              <a:t>analog</a:t>
            </a:r>
            <a:r>
              <a:rPr lang="en-GB" dirty="0"/>
              <a:t>   x 1</a:t>
            </a:r>
          </a:p>
          <a:p>
            <a:r>
              <a:rPr lang="en-GB" dirty="0"/>
              <a:t>IC </a:t>
            </a:r>
            <a:r>
              <a:rPr lang="en-GB" dirty="0" err="1"/>
              <a:t>vref</a:t>
            </a:r>
            <a:r>
              <a:rPr lang="en-GB" dirty="0"/>
              <a:t> Shunt   x 1</a:t>
            </a:r>
          </a:p>
          <a:p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</a:t>
            </a:r>
            <a:r>
              <a:rPr lang="en-GB" dirty="0" err="1"/>
              <a:t>gp</a:t>
            </a:r>
            <a:r>
              <a:rPr lang="en-GB" dirty="0"/>
              <a:t> 2   x 1  </a:t>
            </a:r>
            <a:r>
              <a:rPr lang="en-GB" dirty="0">
                <a:solidFill>
                  <a:srgbClr val="FF0000"/>
                </a:solidFill>
              </a:rPr>
              <a:t>(note pin 1 dot)</a:t>
            </a:r>
          </a:p>
          <a:p>
            <a:r>
              <a:rPr lang="en-GB" b="1" dirty="0">
                <a:latin typeface="Roboto" panose="02000000000000000000" pitchFamily="2" charset="0"/>
              </a:rPr>
              <a:t>Capacitors </a:t>
            </a:r>
          </a:p>
          <a:p>
            <a:pPr marL="285750" indent="-285750">
              <a:buFontTx/>
              <a:buChar char="-"/>
            </a:pPr>
            <a:r>
              <a:rPr lang="en-GB" dirty="0"/>
              <a:t>47 </a:t>
            </a:r>
            <a:r>
              <a:rPr lang="en-GB" dirty="0" err="1"/>
              <a:t>uF</a:t>
            </a:r>
            <a:r>
              <a:rPr lang="en-GB" dirty="0"/>
              <a:t> </a:t>
            </a:r>
            <a:r>
              <a:rPr lang="en-GB" dirty="0" err="1"/>
              <a:t>trant</a:t>
            </a:r>
            <a:r>
              <a:rPr lang="en-GB" dirty="0"/>
              <a:t>/poly   x 2   </a:t>
            </a:r>
            <a:r>
              <a:rPr lang="en-GB" dirty="0">
                <a:solidFill>
                  <a:srgbClr val="FF0000"/>
                </a:solidFill>
              </a:rPr>
              <a:t>(note polarity)</a:t>
            </a:r>
          </a:p>
          <a:p>
            <a:pPr marL="285750" indent="-285750">
              <a:buFontTx/>
              <a:buChar char="-"/>
            </a:pPr>
            <a:r>
              <a:rPr lang="en-GB" dirty="0"/>
              <a:t>0.1uF C0G/NP0  x 5</a:t>
            </a:r>
          </a:p>
          <a:p>
            <a:pPr marL="285750" indent="-285750">
              <a:buFontTx/>
              <a:buChar char="-"/>
            </a:pPr>
            <a:r>
              <a:rPr lang="en-GB" dirty="0"/>
              <a:t>15 pF C0G/NP0   x 1</a:t>
            </a:r>
          </a:p>
          <a:p>
            <a:r>
              <a:rPr lang="en-GB" b="1" dirty="0"/>
              <a:t>Resistors</a:t>
            </a:r>
          </a:p>
          <a:p>
            <a:pPr marL="285750" indent="-285750">
              <a:buFontTx/>
              <a:buChar char="-"/>
            </a:pPr>
            <a:r>
              <a:rPr lang="en-GB" dirty="0"/>
              <a:t>47k ohm   x 3</a:t>
            </a:r>
          </a:p>
          <a:p>
            <a:pPr marL="285750" indent="-285750">
              <a:buFontTx/>
              <a:buChar char="-"/>
            </a:pPr>
            <a:r>
              <a:rPr lang="en-GB" dirty="0"/>
              <a:t>220 ohm  x 2</a:t>
            </a:r>
          </a:p>
          <a:p>
            <a:pPr marL="285750" indent="-285750">
              <a:buFontTx/>
              <a:buChar char="-"/>
            </a:pPr>
            <a:r>
              <a:rPr lang="en-GB" dirty="0"/>
              <a:t>560 ohm  x 1</a:t>
            </a:r>
          </a:p>
          <a:p>
            <a:pPr marL="285750" indent="-285750">
              <a:buFontTx/>
              <a:buChar char="-"/>
            </a:pPr>
            <a:r>
              <a:rPr lang="en-GB" dirty="0"/>
              <a:t>1 ohm   x 1</a:t>
            </a:r>
          </a:p>
          <a:p>
            <a:pPr marL="285750" indent="-285750">
              <a:buFontTx/>
              <a:buChar char="-"/>
            </a:pPr>
            <a:r>
              <a:rPr lang="en-GB" dirty="0"/>
              <a:t>Ferrite Bead 500 ohm x1</a:t>
            </a:r>
          </a:p>
          <a:p>
            <a:r>
              <a:rPr lang="en-GB" dirty="0"/>
              <a:t>LED   </a:t>
            </a:r>
            <a:r>
              <a:rPr lang="en-GB"/>
              <a:t>x 1  </a:t>
            </a:r>
            <a:r>
              <a:rPr lang="en-GB" dirty="0">
                <a:solidFill>
                  <a:srgbClr val="FF0000"/>
                </a:solidFill>
              </a:rPr>
              <a:t>(note polarity)</a:t>
            </a:r>
          </a:p>
          <a:p>
            <a:r>
              <a:rPr lang="en-GB" dirty="0"/>
              <a:t>Back cover</a:t>
            </a:r>
          </a:p>
          <a:p>
            <a:r>
              <a:rPr lang="en-GB" dirty="0"/>
              <a:t>Battery holder AA 3 cell pin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15C81-34D5-6B50-3738-8F6BDFECE8AB}"/>
              </a:ext>
            </a:extLst>
          </p:cNvPr>
          <p:cNvSpPr/>
          <p:nvPr/>
        </p:nvSpPr>
        <p:spPr>
          <a:xfrm rot="5400000">
            <a:off x="6158007" y="4302710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581117-236C-B5DB-3BFB-040E32D282FB}"/>
              </a:ext>
            </a:extLst>
          </p:cNvPr>
          <p:cNvSpPr/>
          <p:nvPr/>
        </p:nvSpPr>
        <p:spPr>
          <a:xfrm rot="5400000">
            <a:off x="6153173" y="4545745"/>
            <a:ext cx="174927" cy="383459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8E4885D-D8F5-9F7B-CA81-A3DCAE182F44}"/>
              </a:ext>
            </a:extLst>
          </p:cNvPr>
          <p:cNvGrpSpPr/>
          <p:nvPr/>
        </p:nvGrpSpPr>
        <p:grpSpPr>
          <a:xfrm>
            <a:off x="3492928" y="1678661"/>
            <a:ext cx="238011" cy="1639316"/>
            <a:chOff x="1410930" y="2413773"/>
            <a:chExt cx="383458" cy="236712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03081F4-4C3D-FA40-8610-2CF0C01356B5}"/>
                </a:ext>
              </a:extLst>
            </p:cNvPr>
            <p:cNvSpPr/>
            <p:nvPr/>
          </p:nvSpPr>
          <p:spPr>
            <a:xfrm rot="5400000">
              <a:off x="1526459" y="2298244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D464667-DC14-1403-5D25-DF9C0B133F8E}"/>
                </a:ext>
              </a:extLst>
            </p:cNvPr>
            <p:cNvSpPr/>
            <p:nvPr/>
          </p:nvSpPr>
          <p:spPr>
            <a:xfrm rot="5400000">
              <a:off x="1526459" y="2543017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F2D2D16-F192-9A06-4176-B7A6AC1FFE58}"/>
                </a:ext>
              </a:extLst>
            </p:cNvPr>
            <p:cNvSpPr/>
            <p:nvPr/>
          </p:nvSpPr>
          <p:spPr>
            <a:xfrm rot="5400000">
              <a:off x="1526459" y="2809094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F778D2-EFAB-1941-839D-C12D5B5ACB0F}"/>
                </a:ext>
              </a:extLst>
            </p:cNvPr>
            <p:cNvSpPr/>
            <p:nvPr/>
          </p:nvSpPr>
          <p:spPr>
            <a:xfrm rot="5400000">
              <a:off x="1526459" y="3050048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7AD8652-119A-C1B9-7C7F-E9E72F1E8D7B}"/>
                </a:ext>
              </a:extLst>
            </p:cNvPr>
            <p:cNvSpPr/>
            <p:nvPr/>
          </p:nvSpPr>
          <p:spPr>
            <a:xfrm rot="5400000">
              <a:off x="1526459" y="3272095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433B839-5D1B-F851-18FC-04EC0567C8F3}"/>
                </a:ext>
              </a:extLst>
            </p:cNvPr>
            <p:cNvSpPr/>
            <p:nvPr/>
          </p:nvSpPr>
          <p:spPr>
            <a:xfrm rot="5400000">
              <a:off x="1526459" y="3517643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ACEE698-9596-F3B4-FB47-75018B2D93F4}"/>
                </a:ext>
              </a:extLst>
            </p:cNvPr>
            <p:cNvSpPr/>
            <p:nvPr/>
          </p:nvSpPr>
          <p:spPr>
            <a:xfrm rot="5400000">
              <a:off x="1526459" y="3758597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F4A91FB-0888-E50B-9924-7CDDF119F96F}"/>
                </a:ext>
              </a:extLst>
            </p:cNvPr>
            <p:cNvSpPr/>
            <p:nvPr/>
          </p:nvSpPr>
          <p:spPr>
            <a:xfrm rot="5400000">
              <a:off x="1526459" y="4023899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4BDE027-619C-3BA2-E979-A58869909892}"/>
                </a:ext>
              </a:extLst>
            </p:cNvPr>
            <p:cNvSpPr/>
            <p:nvPr/>
          </p:nvSpPr>
          <p:spPr>
            <a:xfrm rot="5400000">
              <a:off x="1526459" y="4264853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12B4CF3-A9CC-9D19-9BD4-13B2AFC66A4C}"/>
                </a:ext>
              </a:extLst>
            </p:cNvPr>
            <p:cNvSpPr/>
            <p:nvPr/>
          </p:nvSpPr>
          <p:spPr>
            <a:xfrm rot="5400000">
              <a:off x="1526459" y="4512964"/>
              <a:ext cx="152400" cy="383458"/>
            </a:xfrm>
            <a:prstGeom prst="rect">
              <a:avLst/>
            </a:prstGeom>
            <a:solidFill>
              <a:srgbClr val="FF0000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F219C49A-CEC8-88D3-42A1-3E5FD9CA389A}"/>
              </a:ext>
            </a:extLst>
          </p:cNvPr>
          <p:cNvSpPr/>
          <p:nvPr/>
        </p:nvSpPr>
        <p:spPr>
          <a:xfrm rot="5400000">
            <a:off x="6146744" y="3474596"/>
            <a:ext cx="174925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8C7B136-79E6-169D-8158-C32971617D9A}"/>
              </a:ext>
            </a:extLst>
          </p:cNvPr>
          <p:cNvSpPr/>
          <p:nvPr/>
        </p:nvSpPr>
        <p:spPr>
          <a:xfrm rot="5400000">
            <a:off x="6144529" y="3760110"/>
            <a:ext cx="179356" cy="383458"/>
          </a:xfrm>
          <a:prstGeom prst="rect">
            <a:avLst/>
          </a:prstGeom>
          <a:solidFill>
            <a:srgbClr val="00B0F0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F9A9CA3-21A5-1F4E-062F-658C055EAFBF}"/>
              </a:ext>
            </a:extLst>
          </p:cNvPr>
          <p:cNvGrpSpPr/>
          <p:nvPr/>
        </p:nvGrpSpPr>
        <p:grpSpPr>
          <a:xfrm rot="10800000">
            <a:off x="3789537" y="1689462"/>
            <a:ext cx="284306" cy="1639316"/>
            <a:chOff x="958891" y="2425871"/>
            <a:chExt cx="397962" cy="2339321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017299B0-8F46-E452-C453-6D0FC9909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58891" y="2425871"/>
              <a:ext cx="383458" cy="158861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D4D9823D-E9F5-A95E-5A61-D07D01A6A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58891" y="2677122"/>
              <a:ext cx="383458" cy="158861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4F835689-A939-2B1B-2855-1C99AF989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58891" y="2901319"/>
              <a:ext cx="383458" cy="158861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6D4E2C9E-BADE-BCC2-C3BD-C6E1D8FD0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73395" y="3155414"/>
              <a:ext cx="383458" cy="158861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CA25EBB-3E1F-6D9C-4BFE-8D45878AC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58891" y="3391920"/>
              <a:ext cx="383458" cy="158861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6266003E-07BA-B44B-9F72-F179E11EA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73395" y="3634572"/>
              <a:ext cx="383458" cy="158861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4F64B184-359F-5FE2-CFDC-56BD80358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73395" y="3884521"/>
              <a:ext cx="383458" cy="158861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F0C85375-8FD0-1642-2C0D-E0523062B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63564" y="4113730"/>
              <a:ext cx="383458" cy="158861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84A2B38-BD4B-AF9C-54FF-118859250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63564" y="4361862"/>
              <a:ext cx="383458" cy="158861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F011ED6A-82A6-4938-6EC6-E89A3B266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963807" y="4606331"/>
              <a:ext cx="383458" cy="158861"/>
            </a:xfrm>
            <a:prstGeom prst="rect">
              <a:avLst/>
            </a:prstGeom>
          </p:spPr>
        </p:pic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5207DB98-9923-E65F-4FD3-08F0C2615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909" y="5752727"/>
            <a:ext cx="383458" cy="158861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C5727B38-9D43-F13B-E5A6-94CCB30CC998}"/>
              </a:ext>
            </a:extLst>
          </p:cNvPr>
          <p:cNvSpPr/>
          <p:nvPr/>
        </p:nvSpPr>
        <p:spPr>
          <a:xfrm rot="5400000">
            <a:off x="1073878" y="1014889"/>
            <a:ext cx="334299" cy="782252"/>
          </a:xfrm>
          <a:prstGeom prst="rect">
            <a:avLst/>
          </a:prstGeom>
          <a:solidFill>
            <a:schemeClr val="tx1">
              <a:alpha val="69804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F833701-42E1-A945-434B-DCD73E1FDBA0}"/>
              </a:ext>
            </a:extLst>
          </p:cNvPr>
          <p:cNvSpPr/>
          <p:nvPr/>
        </p:nvSpPr>
        <p:spPr>
          <a:xfrm rot="5400000">
            <a:off x="768511" y="2376662"/>
            <a:ext cx="612981" cy="268778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712207D-0CC7-456C-8D3D-8D9B2DD599C1}"/>
              </a:ext>
            </a:extLst>
          </p:cNvPr>
          <p:cNvSpPr/>
          <p:nvPr/>
        </p:nvSpPr>
        <p:spPr>
          <a:xfrm rot="5400000">
            <a:off x="6166846" y="1892932"/>
            <a:ext cx="333600" cy="195012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1AC6390-D794-6369-48EB-979B15299A3D}"/>
              </a:ext>
            </a:extLst>
          </p:cNvPr>
          <p:cNvSpPr/>
          <p:nvPr/>
        </p:nvSpPr>
        <p:spPr>
          <a:xfrm rot="5400000">
            <a:off x="2167090" y="2612965"/>
            <a:ext cx="257904" cy="284717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0688A9C-D8B9-BAA3-68D1-EB4216E7C3E7}"/>
              </a:ext>
            </a:extLst>
          </p:cNvPr>
          <p:cNvSpPr/>
          <p:nvPr/>
        </p:nvSpPr>
        <p:spPr>
          <a:xfrm rot="5400000">
            <a:off x="5928744" y="2695822"/>
            <a:ext cx="241438" cy="244522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93DF6EB-1504-7C51-9878-11277C749528}"/>
              </a:ext>
            </a:extLst>
          </p:cNvPr>
          <p:cNvSpPr/>
          <p:nvPr/>
        </p:nvSpPr>
        <p:spPr>
          <a:xfrm rot="5400000">
            <a:off x="2155831" y="2030782"/>
            <a:ext cx="229065" cy="195199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58E8172-F14E-A451-8A1E-F6397D7D51A6}"/>
              </a:ext>
            </a:extLst>
          </p:cNvPr>
          <p:cNvSpPr/>
          <p:nvPr/>
        </p:nvSpPr>
        <p:spPr>
          <a:xfrm rot="5400000">
            <a:off x="5916758" y="2182300"/>
            <a:ext cx="261492" cy="195012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4D7A45B-A0F1-E977-18B5-D0E1DB1E2507}"/>
              </a:ext>
            </a:extLst>
          </p:cNvPr>
          <p:cNvSpPr/>
          <p:nvPr/>
        </p:nvSpPr>
        <p:spPr>
          <a:xfrm rot="5400000">
            <a:off x="1764622" y="3804820"/>
            <a:ext cx="160463" cy="203867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70FB739-3C44-54CA-B3FB-CD13612F0B81}"/>
              </a:ext>
            </a:extLst>
          </p:cNvPr>
          <p:cNvSpPr/>
          <p:nvPr/>
        </p:nvSpPr>
        <p:spPr>
          <a:xfrm rot="5400000">
            <a:off x="6222081" y="2465857"/>
            <a:ext cx="198910" cy="189120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60E44EB-ABCD-66C0-9ABE-42ACE7D24A3C}"/>
              </a:ext>
            </a:extLst>
          </p:cNvPr>
          <p:cNvSpPr/>
          <p:nvPr/>
        </p:nvSpPr>
        <p:spPr>
          <a:xfrm rot="5400000">
            <a:off x="3332129" y="3398947"/>
            <a:ext cx="780104" cy="834400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5D77B42-48AA-1362-8407-59268D242511}"/>
              </a:ext>
            </a:extLst>
          </p:cNvPr>
          <p:cNvSpPr/>
          <p:nvPr/>
        </p:nvSpPr>
        <p:spPr>
          <a:xfrm rot="5400000">
            <a:off x="5913781" y="1549003"/>
            <a:ext cx="257387" cy="272325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3E9A658-E402-2A5D-60AF-0C100CBEE60B}"/>
              </a:ext>
            </a:extLst>
          </p:cNvPr>
          <p:cNvSpPr/>
          <p:nvPr/>
        </p:nvSpPr>
        <p:spPr>
          <a:xfrm rot="16200000">
            <a:off x="6137972" y="3192962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97F7E20-A91A-481A-1690-2A3C4FB8ED3C}"/>
              </a:ext>
            </a:extLst>
          </p:cNvPr>
          <p:cNvSpPr/>
          <p:nvPr/>
        </p:nvSpPr>
        <p:spPr>
          <a:xfrm rot="10800000">
            <a:off x="6372160" y="3299444"/>
            <a:ext cx="58992" cy="1749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7E2E639-8FEF-C19B-5CB3-A4B53B720C3D}"/>
              </a:ext>
            </a:extLst>
          </p:cNvPr>
          <p:cNvSpPr/>
          <p:nvPr/>
        </p:nvSpPr>
        <p:spPr>
          <a:xfrm rot="5400000">
            <a:off x="6154776" y="5072399"/>
            <a:ext cx="158859" cy="383458"/>
          </a:xfrm>
          <a:prstGeom prst="rect">
            <a:avLst/>
          </a:prstGeom>
          <a:solidFill>
            <a:srgbClr val="6600CC">
              <a:alpha val="69804"/>
            </a:srgbClr>
          </a:solidFill>
          <a:ln>
            <a:solidFill>
              <a:srgbClr val="99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A22C911-71A7-DDBB-3F66-EE0A9911C2D3}"/>
              </a:ext>
            </a:extLst>
          </p:cNvPr>
          <p:cNvSpPr/>
          <p:nvPr/>
        </p:nvSpPr>
        <p:spPr>
          <a:xfrm rot="5400000">
            <a:off x="6158003" y="5378471"/>
            <a:ext cx="152401" cy="383457"/>
          </a:xfrm>
          <a:prstGeom prst="rect">
            <a:avLst/>
          </a:prstGeom>
          <a:solidFill>
            <a:srgbClr val="996633">
              <a:alpha val="69804"/>
            </a:srgbClr>
          </a:solidFill>
          <a:ln>
            <a:solidFill>
              <a:srgbClr val="CC99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5763B7F-83BE-8909-5A0B-4A7E3A6A665C}"/>
              </a:ext>
            </a:extLst>
          </p:cNvPr>
          <p:cNvGrpSpPr/>
          <p:nvPr/>
        </p:nvGrpSpPr>
        <p:grpSpPr>
          <a:xfrm rot="5400000">
            <a:off x="2399296" y="3556376"/>
            <a:ext cx="250023" cy="132985"/>
            <a:chOff x="6037008" y="3531950"/>
            <a:chExt cx="395231" cy="179356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5D0F48B5-DF94-686E-C412-5D98E2E4A856}"/>
                </a:ext>
              </a:extLst>
            </p:cNvPr>
            <p:cNvSpPr/>
            <p:nvPr/>
          </p:nvSpPr>
          <p:spPr>
            <a:xfrm rot="5400000">
              <a:off x="6150832" y="3429899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847C229-9058-980F-6835-E28AC91916CE}"/>
                </a:ext>
              </a:extLst>
            </p:cNvPr>
            <p:cNvSpPr/>
            <p:nvPr/>
          </p:nvSpPr>
          <p:spPr>
            <a:xfrm>
              <a:off x="6037008" y="3531950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63F5DCA-C04C-5F03-C81C-CA5D5220BC25}"/>
              </a:ext>
            </a:extLst>
          </p:cNvPr>
          <p:cNvGrpSpPr/>
          <p:nvPr/>
        </p:nvGrpSpPr>
        <p:grpSpPr>
          <a:xfrm rot="10800000">
            <a:off x="1719841" y="2365468"/>
            <a:ext cx="250023" cy="132985"/>
            <a:chOff x="6037008" y="3531950"/>
            <a:chExt cx="395231" cy="179356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DDDE42F-D34E-2500-500C-8C787149BD90}"/>
                </a:ext>
              </a:extLst>
            </p:cNvPr>
            <p:cNvSpPr/>
            <p:nvPr/>
          </p:nvSpPr>
          <p:spPr>
            <a:xfrm rot="5400000">
              <a:off x="6150832" y="3429899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94732270-F145-3FD1-CF0C-D1416E5A0CF3}"/>
                </a:ext>
              </a:extLst>
            </p:cNvPr>
            <p:cNvSpPr/>
            <p:nvPr/>
          </p:nvSpPr>
          <p:spPr>
            <a:xfrm>
              <a:off x="6037008" y="3531950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358B3B13-0505-E801-8B50-99816ED27DF7}"/>
              </a:ext>
            </a:extLst>
          </p:cNvPr>
          <p:cNvSpPr/>
          <p:nvPr/>
        </p:nvSpPr>
        <p:spPr>
          <a:xfrm rot="5400000">
            <a:off x="2226913" y="2383480"/>
            <a:ext cx="129702" cy="268779"/>
          </a:xfrm>
          <a:prstGeom prst="rect">
            <a:avLst/>
          </a:prstGeom>
          <a:solidFill>
            <a:srgbClr val="00FF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0BE2207-738C-1165-6CAE-87BEA960F875}"/>
              </a:ext>
            </a:extLst>
          </p:cNvPr>
          <p:cNvSpPr/>
          <p:nvPr/>
        </p:nvSpPr>
        <p:spPr>
          <a:xfrm rot="5400000">
            <a:off x="1041786" y="3613492"/>
            <a:ext cx="129702" cy="268779"/>
          </a:xfrm>
          <a:prstGeom prst="rect">
            <a:avLst/>
          </a:prstGeom>
          <a:solidFill>
            <a:srgbClr val="00FF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6CDF1DD-D670-1BFE-92AB-49FE2A072371}"/>
              </a:ext>
            </a:extLst>
          </p:cNvPr>
          <p:cNvSpPr/>
          <p:nvPr/>
        </p:nvSpPr>
        <p:spPr>
          <a:xfrm>
            <a:off x="1832714" y="1993991"/>
            <a:ext cx="129702" cy="268779"/>
          </a:xfrm>
          <a:prstGeom prst="rect">
            <a:avLst/>
          </a:prstGeom>
          <a:solidFill>
            <a:srgbClr val="00FF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A287FF84-7A0C-0588-2BDE-B7D70A622F09}"/>
              </a:ext>
            </a:extLst>
          </p:cNvPr>
          <p:cNvSpPr/>
          <p:nvPr/>
        </p:nvSpPr>
        <p:spPr>
          <a:xfrm>
            <a:off x="2513460" y="1993991"/>
            <a:ext cx="129702" cy="268779"/>
          </a:xfrm>
          <a:prstGeom prst="rect">
            <a:avLst/>
          </a:prstGeom>
          <a:solidFill>
            <a:srgbClr val="00FF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444ABD7-615F-5811-A903-6303C341D7B8}"/>
              </a:ext>
            </a:extLst>
          </p:cNvPr>
          <p:cNvSpPr/>
          <p:nvPr/>
        </p:nvSpPr>
        <p:spPr>
          <a:xfrm>
            <a:off x="2304910" y="3004337"/>
            <a:ext cx="129702" cy="268779"/>
          </a:xfrm>
          <a:prstGeom prst="rect">
            <a:avLst/>
          </a:prstGeom>
          <a:solidFill>
            <a:srgbClr val="00FF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BF5FA75C-503F-0861-1126-989A5D1539DB}"/>
              </a:ext>
            </a:extLst>
          </p:cNvPr>
          <p:cNvSpPr/>
          <p:nvPr/>
        </p:nvSpPr>
        <p:spPr>
          <a:xfrm>
            <a:off x="3023420" y="3572485"/>
            <a:ext cx="129702" cy="268779"/>
          </a:xfrm>
          <a:prstGeom prst="rect">
            <a:avLst/>
          </a:prstGeom>
          <a:solidFill>
            <a:srgbClr val="00FF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DFF502C6-FA31-9849-C5B7-8F609148FB3F}"/>
              </a:ext>
            </a:extLst>
          </p:cNvPr>
          <p:cNvSpPr/>
          <p:nvPr/>
        </p:nvSpPr>
        <p:spPr>
          <a:xfrm rot="5400000">
            <a:off x="2650761" y="2331284"/>
            <a:ext cx="105544" cy="268780"/>
          </a:xfrm>
          <a:prstGeom prst="rect">
            <a:avLst/>
          </a:prstGeom>
          <a:solidFill>
            <a:srgbClr val="00B0F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18946D0-210C-7591-5C5E-19E711E90655}"/>
              </a:ext>
            </a:extLst>
          </p:cNvPr>
          <p:cNvSpPr/>
          <p:nvPr/>
        </p:nvSpPr>
        <p:spPr>
          <a:xfrm rot="5400000">
            <a:off x="1046557" y="3254468"/>
            <a:ext cx="120159" cy="268779"/>
          </a:xfrm>
          <a:prstGeom prst="rect">
            <a:avLst/>
          </a:prstGeom>
          <a:solidFill>
            <a:schemeClr val="accent6">
              <a:lumMod val="75000"/>
              <a:alpha val="69804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68CCA22-85C8-34D8-F82F-F72BA948FF05}"/>
              </a:ext>
            </a:extLst>
          </p:cNvPr>
          <p:cNvSpPr/>
          <p:nvPr/>
        </p:nvSpPr>
        <p:spPr>
          <a:xfrm rot="5400000">
            <a:off x="1290255" y="5590122"/>
            <a:ext cx="120159" cy="268779"/>
          </a:xfrm>
          <a:prstGeom prst="rect">
            <a:avLst/>
          </a:prstGeom>
          <a:solidFill>
            <a:srgbClr val="FF00FF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0D0D5B75-05B5-5C61-9B95-0BAF81AAE9C4}"/>
              </a:ext>
            </a:extLst>
          </p:cNvPr>
          <p:cNvSpPr/>
          <p:nvPr/>
        </p:nvSpPr>
        <p:spPr>
          <a:xfrm rot="5400000">
            <a:off x="2469182" y="5597687"/>
            <a:ext cx="120159" cy="268779"/>
          </a:xfrm>
          <a:prstGeom prst="rect">
            <a:avLst/>
          </a:prstGeom>
          <a:solidFill>
            <a:srgbClr val="FF00FF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F631780-E4F5-06F5-D7E4-A622CBE16880}"/>
              </a:ext>
            </a:extLst>
          </p:cNvPr>
          <p:cNvSpPr/>
          <p:nvPr/>
        </p:nvSpPr>
        <p:spPr>
          <a:xfrm rot="5400000">
            <a:off x="3670859" y="5598654"/>
            <a:ext cx="120159" cy="268779"/>
          </a:xfrm>
          <a:prstGeom prst="rect">
            <a:avLst/>
          </a:prstGeom>
          <a:solidFill>
            <a:srgbClr val="FF00FF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95D6AF3-3F45-FE33-F61D-0987FBB06E66}"/>
              </a:ext>
            </a:extLst>
          </p:cNvPr>
          <p:cNvSpPr/>
          <p:nvPr/>
        </p:nvSpPr>
        <p:spPr>
          <a:xfrm rot="5400000">
            <a:off x="2652621" y="2494557"/>
            <a:ext cx="120159" cy="268779"/>
          </a:xfrm>
          <a:prstGeom prst="rect">
            <a:avLst/>
          </a:prstGeom>
          <a:solidFill>
            <a:srgbClr val="FF00FF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DD003FD-68CE-7AC3-AC8B-659BE914E4DC}"/>
              </a:ext>
            </a:extLst>
          </p:cNvPr>
          <p:cNvSpPr/>
          <p:nvPr/>
        </p:nvSpPr>
        <p:spPr>
          <a:xfrm>
            <a:off x="1877294" y="2722707"/>
            <a:ext cx="120159" cy="268779"/>
          </a:xfrm>
          <a:prstGeom prst="rect">
            <a:avLst/>
          </a:prstGeom>
          <a:solidFill>
            <a:srgbClr val="FF00FF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0A978F3-A957-E33A-9E5A-F296B8C79949}"/>
              </a:ext>
            </a:extLst>
          </p:cNvPr>
          <p:cNvSpPr/>
          <p:nvPr/>
        </p:nvSpPr>
        <p:spPr>
          <a:xfrm>
            <a:off x="1969864" y="3018320"/>
            <a:ext cx="120159" cy="268779"/>
          </a:xfrm>
          <a:prstGeom prst="rect">
            <a:avLst/>
          </a:prstGeom>
          <a:solidFill>
            <a:srgbClr val="FF00FF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5BE46038-A1F0-2E37-720E-726DF928953E}"/>
              </a:ext>
            </a:extLst>
          </p:cNvPr>
          <p:cNvSpPr/>
          <p:nvPr/>
        </p:nvSpPr>
        <p:spPr>
          <a:xfrm rot="5400000">
            <a:off x="1049408" y="3091072"/>
            <a:ext cx="129703" cy="268779"/>
          </a:xfrm>
          <a:prstGeom prst="rect">
            <a:avLst/>
          </a:prstGeom>
          <a:solidFill>
            <a:srgbClr val="FF00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9BF936A1-145E-978E-8521-5B54F65CEF61}"/>
              </a:ext>
            </a:extLst>
          </p:cNvPr>
          <p:cNvSpPr/>
          <p:nvPr/>
        </p:nvSpPr>
        <p:spPr>
          <a:xfrm rot="5400000">
            <a:off x="1049407" y="3428319"/>
            <a:ext cx="129703" cy="268779"/>
          </a:xfrm>
          <a:prstGeom prst="rect">
            <a:avLst/>
          </a:prstGeom>
          <a:solidFill>
            <a:srgbClr val="FF00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D5D52C6A-7FC1-34B6-9EDE-76A01497DCBB}"/>
              </a:ext>
            </a:extLst>
          </p:cNvPr>
          <p:cNvSpPr/>
          <p:nvPr/>
        </p:nvSpPr>
        <p:spPr>
          <a:xfrm rot="5400000">
            <a:off x="1799543" y="2499527"/>
            <a:ext cx="129703" cy="268779"/>
          </a:xfrm>
          <a:prstGeom prst="rect">
            <a:avLst/>
          </a:prstGeom>
          <a:solidFill>
            <a:srgbClr val="FF00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CA69C464-6308-1F26-96C6-C0CD4293C692}"/>
              </a:ext>
            </a:extLst>
          </p:cNvPr>
          <p:cNvSpPr/>
          <p:nvPr/>
        </p:nvSpPr>
        <p:spPr>
          <a:xfrm>
            <a:off x="2665586" y="1993991"/>
            <a:ext cx="129703" cy="268779"/>
          </a:xfrm>
          <a:prstGeom prst="rect">
            <a:avLst/>
          </a:prstGeom>
          <a:solidFill>
            <a:srgbClr val="FF00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FCA1EAA-8590-A5EA-2C43-3D8CE66CF485}"/>
              </a:ext>
            </a:extLst>
          </p:cNvPr>
          <p:cNvSpPr/>
          <p:nvPr/>
        </p:nvSpPr>
        <p:spPr>
          <a:xfrm>
            <a:off x="940340" y="3830319"/>
            <a:ext cx="129703" cy="268779"/>
          </a:xfrm>
          <a:prstGeom prst="rect">
            <a:avLst/>
          </a:prstGeom>
          <a:solidFill>
            <a:srgbClr val="FF00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2762ABFE-0B16-4168-19DF-2167E5BA2EB7}"/>
              </a:ext>
            </a:extLst>
          </p:cNvPr>
          <p:cNvSpPr/>
          <p:nvPr/>
        </p:nvSpPr>
        <p:spPr>
          <a:xfrm>
            <a:off x="1120659" y="3848365"/>
            <a:ext cx="129703" cy="268779"/>
          </a:xfrm>
          <a:prstGeom prst="rect">
            <a:avLst/>
          </a:prstGeom>
          <a:solidFill>
            <a:srgbClr val="FF0000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1AE940D1-52A5-A250-CBD4-03F67EA084A7}"/>
              </a:ext>
            </a:extLst>
          </p:cNvPr>
          <p:cNvSpPr/>
          <p:nvPr/>
        </p:nvSpPr>
        <p:spPr>
          <a:xfrm rot="5400000">
            <a:off x="2770742" y="3701938"/>
            <a:ext cx="120161" cy="268779"/>
          </a:xfrm>
          <a:prstGeom prst="rect">
            <a:avLst/>
          </a:prstGeom>
          <a:solidFill>
            <a:srgbClr val="6600CC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6A75AAA4-EDAD-782C-2FB4-A0443CC73AA1}"/>
              </a:ext>
            </a:extLst>
          </p:cNvPr>
          <p:cNvSpPr/>
          <p:nvPr/>
        </p:nvSpPr>
        <p:spPr>
          <a:xfrm rot="5400000">
            <a:off x="2771924" y="3413134"/>
            <a:ext cx="116290" cy="268779"/>
          </a:xfrm>
          <a:prstGeom prst="rect">
            <a:avLst/>
          </a:prstGeom>
          <a:solidFill>
            <a:srgbClr val="996633">
              <a:alpha val="69804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 descr="A blue circuit board with white text&#10;&#10;AI-generated content may be incorrect.">
            <a:extLst>
              <a:ext uri="{FF2B5EF4-FFF2-40B4-BE49-F238E27FC236}">
                <a16:creationId xmlns:a16="http://schemas.microsoft.com/office/drawing/2014/main" id="{F97D1509-D9E7-C5A9-7AB3-518DFDD21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61598"/>
            <a:ext cx="4665622" cy="54696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27A6212-B5F4-FB50-F43E-A5016B51AEE2}"/>
              </a:ext>
            </a:extLst>
          </p:cNvPr>
          <p:cNvSpPr/>
          <p:nvPr/>
        </p:nvSpPr>
        <p:spPr>
          <a:xfrm rot="5400000">
            <a:off x="6142478" y="4799552"/>
            <a:ext cx="179355" cy="383458"/>
          </a:xfrm>
          <a:prstGeom prst="rect">
            <a:avLst/>
          </a:prstGeom>
          <a:solidFill>
            <a:srgbClr val="FF6600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465F13-A183-A6A7-DA9A-BCEABF731AD1}"/>
              </a:ext>
            </a:extLst>
          </p:cNvPr>
          <p:cNvSpPr/>
          <p:nvPr/>
        </p:nvSpPr>
        <p:spPr>
          <a:xfrm rot="5400000">
            <a:off x="3909766" y="4912660"/>
            <a:ext cx="1448066" cy="1331574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B6C8D8-2F78-E32A-6607-9F834D94F6BE}"/>
              </a:ext>
            </a:extLst>
          </p:cNvPr>
          <p:cNvSpPr/>
          <p:nvPr/>
        </p:nvSpPr>
        <p:spPr>
          <a:xfrm rot="5400000">
            <a:off x="4312036" y="1557754"/>
            <a:ext cx="358590" cy="273944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E465C8-B1EB-6FC9-465F-E6EB404B83C6}"/>
              </a:ext>
            </a:extLst>
          </p:cNvPr>
          <p:cNvSpPr/>
          <p:nvPr/>
        </p:nvSpPr>
        <p:spPr>
          <a:xfrm rot="5400000">
            <a:off x="750529" y="4356295"/>
            <a:ext cx="687929" cy="308308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B46A7F-4401-D9A7-92B4-032AAE314016}"/>
              </a:ext>
            </a:extLst>
          </p:cNvPr>
          <p:cNvSpPr/>
          <p:nvPr/>
        </p:nvSpPr>
        <p:spPr>
          <a:xfrm rot="5400000">
            <a:off x="4058483" y="2598072"/>
            <a:ext cx="313322" cy="238012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7CB278-2B5D-E669-97E1-4E9FBDD98A64}"/>
              </a:ext>
            </a:extLst>
          </p:cNvPr>
          <p:cNvSpPr/>
          <p:nvPr/>
        </p:nvSpPr>
        <p:spPr>
          <a:xfrm rot="5400000">
            <a:off x="4587215" y="3251169"/>
            <a:ext cx="390433" cy="473290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DCA0D54-4633-2C45-1253-7423B6D5B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9" y="6266989"/>
            <a:ext cx="383458" cy="15886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2800608-B9D6-1F1A-E064-9E3BD3A3E85C}"/>
              </a:ext>
            </a:extLst>
          </p:cNvPr>
          <p:cNvSpPr/>
          <p:nvPr/>
        </p:nvSpPr>
        <p:spPr>
          <a:xfrm rot="16200000">
            <a:off x="4007071" y="1957042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7D7B2A-2C30-58FC-5CD1-090983874BDD}"/>
              </a:ext>
            </a:extLst>
          </p:cNvPr>
          <p:cNvSpPr/>
          <p:nvPr/>
        </p:nvSpPr>
        <p:spPr>
          <a:xfrm rot="10800000">
            <a:off x="4241259" y="2063524"/>
            <a:ext cx="58992" cy="1749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6D4CB4-9784-50B2-9F86-B5407565673B}"/>
              </a:ext>
            </a:extLst>
          </p:cNvPr>
          <p:cNvSpPr/>
          <p:nvPr/>
        </p:nvSpPr>
        <p:spPr>
          <a:xfrm rot="16200000">
            <a:off x="4405598" y="4209378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BB406E-B968-9A5D-928D-E94062A7C7D3}"/>
              </a:ext>
            </a:extLst>
          </p:cNvPr>
          <p:cNvSpPr/>
          <p:nvPr/>
        </p:nvSpPr>
        <p:spPr>
          <a:xfrm rot="10800000">
            <a:off x="4639786" y="4315860"/>
            <a:ext cx="58992" cy="1749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2569C2-37F1-BF24-69B4-2579D63CC7E3}"/>
              </a:ext>
            </a:extLst>
          </p:cNvPr>
          <p:cNvSpPr/>
          <p:nvPr/>
        </p:nvSpPr>
        <p:spPr>
          <a:xfrm rot="5400000">
            <a:off x="4473921" y="1943784"/>
            <a:ext cx="174925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64A567-1C61-9085-9191-2900BFBE71B9}"/>
              </a:ext>
            </a:extLst>
          </p:cNvPr>
          <p:cNvSpPr/>
          <p:nvPr/>
        </p:nvSpPr>
        <p:spPr>
          <a:xfrm rot="5400000">
            <a:off x="5044113" y="1880900"/>
            <a:ext cx="174925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37C5E71-8E63-EA3D-56E7-CEDF0CC3048A}"/>
              </a:ext>
            </a:extLst>
          </p:cNvPr>
          <p:cNvSpPr/>
          <p:nvPr/>
        </p:nvSpPr>
        <p:spPr>
          <a:xfrm rot="5400000">
            <a:off x="5020394" y="2879394"/>
            <a:ext cx="174925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CDC1B86-2116-B260-73BB-9170604B1B37}"/>
              </a:ext>
            </a:extLst>
          </p:cNvPr>
          <p:cNvSpPr/>
          <p:nvPr/>
        </p:nvSpPr>
        <p:spPr>
          <a:xfrm rot="5400000">
            <a:off x="4044544" y="3685517"/>
            <a:ext cx="174925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FEB6329-141F-E3E9-5796-31E1D2B5B995}"/>
              </a:ext>
            </a:extLst>
          </p:cNvPr>
          <p:cNvSpPr/>
          <p:nvPr/>
        </p:nvSpPr>
        <p:spPr>
          <a:xfrm rot="5400000">
            <a:off x="4403868" y="4462967"/>
            <a:ext cx="174925" cy="383458"/>
          </a:xfrm>
          <a:prstGeom prst="rect">
            <a:avLst/>
          </a:prstGeom>
          <a:solidFill>
            <a:srgbClr val="00FF00">
              <a:alpha val="69804"/>
            </a:srgbClr>
          </a:solidFill>
          <a:ln>
            <a:solidFill>
              <a:srgbClr val="99FF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A9A94FA-20BB-1505-3F0F-AFF75C92B297}"/>
              </a:ext>
            </a:extLst>
          </p:cNvPr>
          <p:cNvSpPr/>
          <p:nvPr/>
        </p:nvSpPr>
        <p:spPr>
          <a:xfrm rot="5400000">
            <a:off x="4517015" y="2665367"/>
            <a:ext cx="179356" cy="383458"/>
          </a:xfrm>
          <a:prstGeom prst="rect">
            <a:avLst/>
          </a:prstGeom>
          <a:solidFill>
            <a:srgbClr val="00B0F0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C30ADF5-0324-7346-E1B6-1C31BE3078ED}"/>
              </a:ext>
            </a:extLst>
          </p:cNvPr>
          <p:cNvSpPr/>
          <p:nvPr/>
        </p:nvSpPr>
        <p:spPr>
          <a:xfrm rot="5400000">
            <a:off x="4066221" y="3355412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36C14E6-6ED5-AA1A-8DF2-8ED3DCBF5E12}"/>
              </a:ext>
            </a:extLst>
          </p:cNvPr>
          <p:cNvSpPr/>
          <p:nvPr/>
        </p:nvSpPr>
        <p:spPr>
          <a:xfrm rot="5400000">
            <a:off x="4786192" y="3696779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28E2557-DE16-2010-B88F-2DA7DD44C3FE}"/>
              </a:ext>
            </a:extLst>
          </p:cNvPr>
          <p:cNvSpPr/>
          <p:nvPr/>
        </p:nvSpPr>
        <p:spPr>
          <a:xfrm rot="5400000">
            <a:off x="4530493" y="2886419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B7C319E-0F26-EAF5-44BD-593FF3F5A7E2}"/>
              </a:ext>
            </a:extLst>
          </p:cNvPr>
          <p:cNvSpPr/>
          <p:nvPr/>
        </p:nvSpPr>
        <p:spPr>
          <a:xfrm rot="5400000">
            <a:off x="4009853" y="2212325"/>
            <a:ext cx="172567" cy="367187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B0771E1-E32D-7B8C-FDA0-D540BAD62F96}"/>
              </a:ext>
            </a:extLst>
          </p:cNvPr>
          <p:cNvSpPr/>
          <p:nvPr/>
        </p:nvSpPr>
        <p:spPr>
          <a:xfrm rot="10800000">
            <a:off x="1334519" y="5823713"/>
            <a:ext cx="172567" cy="367187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C114D8E-164B-4FE4-2A86-10FDD621A519}"/>
              </a:ext>
            </a:extLst>
          </p:cNvPr>
          <p:cNvSpPr/>
          <p:nvPr/>
        </p:nvSpPr>
        <p:spPr>
          <a:xfrm rot="5400000">
            <a:off x="5052145" y="2141744"/>
            <a:ext cx="158859" cy="383458"/>
          </a:xfrm>
          <a:prstGeom prst="rect">
            <a:avLst/>
          </a:prstGeom>
          <a:solidFill>
            <a:srgbClr val="FF6600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8592366-839D-3FAE-B1D7-AFB2FBB4FF93}"/>
              </a:ext>
            </a:extLst>
          </p:cNvPr>
          <p:cNvSpPr/>
          <p:nvPr/>
        </p:nvSpPr>
        <p:spPr>
          <a:xfrm rot="5400000">
            <a:off x="3533284" y="6190179"/>
            <a:ext cx="158859" cy="383458"/>
          </a:xfrm>
          <a:prstGeom prst="rect">
            <a:avLst/>
          </a:prstGeom>
          <a:solidFill>
            <a:srgbClr val="6600CC">
              <a:alpha val="69804"/>
            </a:srgbClr>
          </a:solidFill>
          <a:ln>
            <a:solidFill>
              <a:srgbClr val="99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325D2AB-0556-6B5A-FB87-8CA57F97EF81}"/>
              </a:ext>
            </a:extLst>
          </p:cNvPr>
          <p:cNvSpPr/>
          <p:nvPr/>
        </p:nvSpPr>
        <p:spPr>
          <a:xfrm rot="5400000">
            <a:off x="4422251" y="3989145"/>
            <a:ext cx="152401" cy="383457"/>
          </a:xfrm>
          <a:prstGeom prst="rect">
            <a:avLst/>
          </a:prstGeom>
          <a:solidFill>
            <a:srgbClr val="996633">
              <a:alpha val="69804"/>
            </a:srgbClr>
          </a:solidFill>
          <a:ln>
            <a:solidFill>
              <a:srgbClr val="CC99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47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101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PippyG v 3-71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17</cp:revision>
  <cp:lastPrinted>2025-06-11T18:54:12Z</cp:lastPrinted>
  <dcterms:created xsi:type="dcterms:W3CDTF">2025-06-11T13:02:24Z</dcterms:created>
  <dcterms:modified xsi:type="dcterms:W3CDTF">2025-09-28T17:13:33Z</dcterms:modified>
</cp:coreProperties>
</file>