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88" autoAdjust="0"/>
    <p:restoredTop sz="94660"/>
  </p:normalViewPr>
  <p:slideViewPr>
    <p:cSldViewPr snapToGrid="0">
      <p:cViewPr varScale="1">
        <p:scale>
          <a:sx n="73" d="100"/>
          <a:sy n="73" d="100"/>
        </p:scale>
        <p:origin x="84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D886C-96A3-91D0-4F30-CF4F4A6FC9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E32581-99A8-EAE1-7D03-72E146B2E4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02D5F3-B75A-1237-9C76-D581F595A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C00BF-6115-4ACF-AA64-8AC4EC4C6538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DE4F28-7BB8-7240-0BC6-5A8825D51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B374D-AE89-6E80-84F0-C51191664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363CA-11BE-42F1-92FE-A65AF481A7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2282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AC5F2-C1AF-360C-882A-EC0555F61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4DDB38-D23E-F4D1-A94D-405E480A1A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515D1B-6D35-FB05-186B-5C5F74EA0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C00BF-6115-4ACF-AA64-8AC4EC4C6538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5CE862-158A-4DF3-F96E-80F2DB277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A4A164-22FD-EE8C-4570-5D54F2332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363CA-11BE-42F1-92FE-A65AF481A7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4905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0F8F3A-5E60-CB6E-E2B5-20E1F2AF3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003F52-7151-7CE7-BDC0-6290877BC5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214823-6617-29F1-47E4-EF1A12B27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C00BF-6115-4ACF-AA64-8AC4EC4C6538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CDB8C7-B38B-342D-1E6E-90E763A59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3711BC-890D-D058-B725-6BAE796A1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363CA-11BE-42F1-92FE-A65AF481A7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5651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91D22-8D86-3D46-4E9C-B86834B73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FC7E0-8281-6694-8EB0-CF62A4D38C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2F579-DA64-1CC2-1047-69C9E4394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C00BF-6115-4ACF-AA64-8AC4EC4C6538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C8C1B8-3ECA-3858-A5BB-802A159ED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9DE9A8-67D4-141E-47B4-60735FEC9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363CA-11BE-42F1-92FE-A65AF481A7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96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E4EA3-4357-A456-95B9-6FEC383D6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65D7D8-0DF1-D93F-428B-F00C881917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440DE7-5C13-3ACF-79C8-800C6B4B8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C00BF-6115-4ACF-AA64-8AC4EC4C6538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7ADCDC-29D4-3AFF-E296-491D181E5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80B30-2629-DA35-381D-0834317FF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363CA-11BE-42F1-92FE-A65AF481A7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1655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146680-1EEC-34ED-4867-FF1A8FC18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C3AEF9-CF19-778A-9285-148FBF226E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342E96-4387-9B1D-6025-95D789382E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ABE8A4-3F4C-0C19-D2CA-73A1E08F2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C00BF-6115-4ACF-AA64-8AC4EC4C6538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1EDC4D-16BA-862C-EB5E-9E9F23614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4BE712-E192-285D-2765-87F29E852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363CA-11BE-42F1-92FE-A65AF481A7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3032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642DA-A81B-4B06-3623-437A92368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3783DE-FA86-C0AE-D916-35B206B1A4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7231D6-1C60-9A72-6143-46AF423CF4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617876-BA45-E4C4-BC68-ACEFEF0CA7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CB6884-67C7-C876-7E56-A94E27FBD5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49E4DF8-B9B1-5C91-778A-D490DB11D5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C00BF-6115-4ACF-AA64-8AC4EC4C6538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5905BCF-CEDC-1C72-C5A8-D5A67F62C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F474EF-4F2E-4849-9C0D-4D4D09EB4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363CA-11BE-42F1-92FE-A65AF481A7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1484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8EFEC-E4A7-337F-A9D1-E0B7BA9A2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F205AA-2313-D8E0-D8E1-1ABC6F83E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C00BF-6115-4ACF-AA64-8AC4EC4C6538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D20070-0168-2BFF-762D-E34D995B7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D61265-AFF7-D94D-F0EE-D26B8103A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363CA-11BE-42F1-92FE-A65AF481A7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4915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7280D6-1AEA-8DC7-EC68-232B279AC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C00BF-6115-4ACF-AA64-8AC4EC4C6538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1A9696-4F20-0F66-D213-7BBB203D3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391923-5DAA-8471-81AE-AF6F16908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363CA-11BE-42F1-92FE-A65AF481A7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6323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A4BA4-6694-2A79-AAB1-466D20C22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CBC5DE-4FA5-8C6B-261B-C894C135BF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C3C62F-915D-778F-31CA-F2D5914677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288B7D-82CA-C077-9F38-7D5BB5C0A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C00BF-6115-4ACF-AA64-8AC4EC4C6538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4E63EC-5FFD-D408-EEB9-B6AEDC13D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A5D3D1-2FCD-D786-A9B7-24DCCF478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363CA-11BE-42F1-92FE-A65AF481A7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4110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286DE-70AA-5C85-4F81-E3C41125F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C241C1-8BB2-56F8-AE3A-CE9B34CC4A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5847DD-658A-402F-97B7-3019DCF343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123DFB-A595-84D1-730B-38967C00D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C00BF-6115-4ACF-AA64-8AC4EC4C6538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B3F8C8-5C9B-72CE-D887-E95787044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0E1187-149C-D11E-3277-B3CCBCC21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363CA-11BE-42F1-92FE-A65AF481A7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7759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8CD2F4-762A-1152-65CC-C13A1666A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0F5512-90C6-587E-7674-36ECFDC20F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BAAC7C-07F4-82DF-642D-50C2583E28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4C00BF-6115-4ACF-AA64-8AC4EC4C6538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094033-912F-63E1-7192-1072E59FF0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6BBD6E-8857-7BF8-04BC-932FC055B1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C363CA-11BE-42F1-92FE-A65AF481A7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7192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8CB48-7BFE-678B-606E-BD805C124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ED57AE51-339B-47E5-F23E-0B978144EA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820" y="1009949"/>
            <a:ext cx="4795241" cy="560557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F45036D-A903-785D-2B42-413695B9B5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1299"/>
          </a:xfrm>
        </p:spPr>
        <p:txBody>
          <a:bodyPr>
            <a:normAutofit/>
          </a:bodyPr>
          <a:lstStyle/>
          <a:p>
            <a:r>
              <a:rPr lang="en-GB" dirty="0" err="1"/>
              <a:t>PippyG</a:t>
            </a:r>
            <a:r>
              <a:rPr lang="en-GB" dirty="0"/>
              <a:t> v 4.03 (update 27/11/25)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CE359F-D399-12F7-4FB2-6128C04D545E}"/>
              </a:ext>
            </a:extLst>
          </p:cNvPr>
          <p:cNvSpPr txBox="1"/>
          <p:nvPr/>
        </p:nvSpPr>
        <p:spPr>
          <a:xfrm>
            <a:off x="6528620" y="1238865"/>
            <a:ext cx="497512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0" i="0" dirty="0">
                <a:effectLst/>
                <a:latin typeface="Roboto" panose="02000000000000000000" pitchFamily="2" charset="0"/>
              </a:rPr>
              <a:t>Raspberry Pi </a:t>
            </a:r>
            <a:r>
              <a:rPr lang="en-GB" dirty="0">
                <a:latin typeface="Roboto" panose="02000000000000000000" pitchFamily="2" charset="0"/>
              </a:rPr>
              <a:t>P</a:t>
            </a:r>
            <a:r>
              <a:rPr lang="en-GB" b="0" i="0" dirty="0">
                <a:effectLst/>
                <a:latin typeface="Roboto" panose="02000000000000000000" pitchFamily="2" charset="0"/>
              </a:rPr>
              <a:t>ico   x 1</a:t>
            </a:r>
          </a:p>
          <a:p>
            <a:r>
              <a:rPr lang="en-GB" dirty="0"/>
              <a:t>Push/Pull Micro SD card holder  x1</a:t>
            </a:r>
          </a:p>
          <a:p>
            <a:r>
              <a:rPr lang="en-GB" dirty="0"/>
              <a:t>Switch slide    x 1</a:t>
            </a:r>
          </a:p>
          <a:p>
            <a:r>
              <a:rPr lang="en-GB" dirty="0"/>
              <a:t>Ford-2 Microphone   x 1</a:t>
            </a:r>
          </a:p>
          <a:p>
            <a:r>
              <a:rPr lang="en-GB" dirty="0"/>
              <a:t>Single channel  </a:t>
            </a:r>
            <a:r>
              <a:rPr lang="en-GB" dirty="0" err="1"/>
              <a:t>opamp</a:t>
            </a:r>
            <a:r>
              <a:rPr lang="en-GB" dirty="0"/>
              <a:t> </a:t>
            </a:r>
            <a:r>
              <a:rPr lang="en-GB" dirty="0" err="1"/>
              <a:t>gp</a:t>
            </a:r>
            <a:r>
              <a:rPr lang="en-GB" dirty="0"/>
              <a:t> 1   x 1  </a:t>
            </a:r>
            <a:r>
              <a:rPr lang="en-GB" dirty="0">
                <a:solidFill>
                  <a:srgbClr val="FF0000"/>
                </a:solidFill>
              </a:rPr>
              <a:t>(note pin 1 dot)</a:t>
            </a:r>
          </a:p>
          <a:p>
            <a:r>
              <a:rPr lang="en-GB" b="1" dirty="0">
                <a:latin typeface="Roboto" panose="02000000000000000000" pitchFamily="2" charset="0"/>
              </a:rPr>
              <a:t>Capacitors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47 </a:t>
            </a:r>
            <a:r>
              <a:rPr lang="en-GB" dirty="0" err="1"/>
              <a:t>uF</a:t>
            </a:r>
            <a:r>
              <a:rPr lang="en-GB" dirty="0"/>
              <a:t> tant/poly   x 2  </a:t>
            </a:r>
            <a:endParaRPr lang="en-GB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22 </a:t>
            </a:r>
            <a:r>
              <a:rPr lang="en-GB" dirty="0" err="1"/>
              <a:t>uF</a:t>
            </a:r>
            <a:r>
              <a:rPr lang="en-GB" dirty="0"/>
              <a:t> Ceramic  x 2     </a:t>
            </a:r>
            <a:endParaRPr lang="en-GB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0.1uF Ceramic (C0G/NP0)  x 3</a:t>
            </a:r>
          </a:p>
          <a:p>
            <a:r>
              <a:rPr lang="en-GB" b="1" dirty="0"/>
              <a:t>Resistors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47k ohm   x 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470 ohm  x 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Ferrite Bead 500 ohm x2</a:t>
            </a:r>
            <a:br>
              <a:rPr lang="en-GB" dirty="0"/>
            </a:br>
            <a:r>
              <a:rPr lang="en-GB" dirty="0">
                <a:solidFill>
                  <a:srgbClr val="FF0000"/>
                </a:solidFill>
              </a:rPr>
              <a:t>(one replaces 100 ohm)</a:t>
            </a:r>
          </a:p>
          <a:p>
            <a:endParaRPr lang="en-GB" dirty="0"/>
          </a:p>
          <a:p>
            <a:r>
              <a:rPr lang="en-GB" dirty="0"/>
              <a:t>LED   x 1  </a:t>
            </a:r>
            <a:r>
              <a:rPr lang="en-GB" dirty="0">
                <a:solidFill>
                  <a:srgbClr val="FF0000"/>
                </a:solidFill>
              </a:rPr>
              <a:t>(note polarity)</a:t>
            </a:r>
          </a:p>
          <a:p>
            <a:r>
              <a:rPr lang="en-GB" dirty="0"/>
              <a:t>Back cover</a:t>
            </a:r>
          </a:p>
          <a:p>
            <a:r>
              <a:rPr lang="en-GB" dirty="0"/>
              <a:t>Battery holder AA 3 cell pin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E2451C2-5368-52EB-FD49-AC29B9C1410E}"/>
              </a:ext>
            </a:extLst>
          </p:cNvPr>
          <p:cNvSpPr/>
          <p:nvPr/>
        </p:nvSpPr>
        <p:spPr>
          <a:xfrm rot="5400000">
            <a:off x="6158007" y="3975158"/>
            <a:ext cx="152400" cy="383458"/>
          </a:xfrm>
          <a:prstGeom prst="rect">
            <a:avLst/>
          </a:prstGeom>
          <a:solidFill>
            <a:srgbClr val="FF66FF">
              <a:alpha val="69804"/>
            </a:srgbClr>
          </a:solidFill>
          <a:ln>
            <a:solidFill>
              <a:srgbClr val="FF99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6BA0149-8877-1F34-E086-26DBAD304A21}"/>
              </a:ext>
            </a:extLst>
          </p:cNvPr>
          <p:cNvSpPr/>
          <p:nvPr/>
        </p:nvSpPr>
        <p:spPr>
          <a:xfrm rot="5400000">
            <a:off x="6146740" y="3406523"/>
            <a:ext cx="174925" cy="383458"/>
          </a:xfrm>
          <a:prstGeom prst="rect">
            <a:avLst/>
          </a:prstGeom>
          <a:solidFill>
            <a:srgbClr val="99FF99">
              <a:alpha val="69804"/>
            </a:srgbClr>
          </a:solidFill>
          <a:ln>
            <a:solidFill>
              <a:srgbClr val="66FF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4267640B-0960-612A-6DFD-66F1FB5F0C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2313" y="5460134"/>
            <a:ext cx="383458" cy="158861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140067F-2181-D5E1-0A49-2F2A972436F2}"/>
              </a:ext>
            </a:extLst>
          </p:cNvPr>
          <p:cNvSpPr/>
          <p:nvPr/>
        </p:nvSpPr>
        <p:spPr>
          <a:xfrm rot="5400000">
            <a:off x="6166846" y="1892932"/>
            <a:ext cx="333600" cy="195012"/>
          </a:xfrm>
          <a:prstGeom prst="rect">
            <a:avLst/>
          </a:prstGeom>
          <a:solidFill>
            <a:schemeClr val="bg1">
              <a:lumMod val="75000"/>
              <a:alpha val="69804"/>
            </a:schemeClr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BA134B9-9BAC-1B54-4C0C-53F7FF08A6A8}"/>
              </a:ext>
            </a:extLst>
          </p:cNvPr>
          <p:cNvSpPr/>
          <p:nvPr/>
        </p:nvSpPr>
        <p:spPr>
          <a:xfrm rot="5400000">
            <a:off x="6188056" y="2368270"/>
            <a:ext cx="241438" cy="244522"/>
          </a:xfrm>
          <a:prstGeom prst="rect">
            <a:avLst/>
          </a:prstGeom>
          <a:solidFill>
            <a:schemeClr val="tx1">
              <a:lumMod val="75000"/>
              <a:lumOff val="25000"/>
              <a:alpha val="69804"/>
            </a:schemeClr>
          </a:solidFill>
          <a:ln>
            <a:solidFill>
              <a:srgbClr val="FFFF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0A3F74B4-F8DC-C651-C091-75B324D84A7E}"/>
              </a:ext>
            </a:extLst>
          </p:cNvPr>
          <p:cNvSpPr/>
          <p:nvPr/>
        </p:nvSpPr>
        <p:spPr>
          <a:xfrm rot="5400000">
            <a:off x="5916758" y="2182300"/>
            <a:ext cx="261492" cy="195012"/>
          </a:xfrm>
          <a:prstGeom prst="rect">
            <a:avLst/>
          </a:prstGeom>
          <a:solidFill>
            <a:srgbClr val="FFFF00">
              <a:alpha val="69804"/>
            </a:srgb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7B824427-7997-0B9A-B1BE-D10D0BCFF020}"/>
              </a:ext>
            </a:extLst>
          </p:cNvPr>
          <p:cNvSpPr/>
          <p:nvPr/>
        </p:nvSpPr>
        <p:spPr>
          <a:xfrm rot="5400000">
            <a:off x="5913781" y="1549003"/>
            <a:ext cx="257387" cy="272325"/>
          </a:xfrm>
          <a:prstGeom prst="rect">
            <a:avLst/>
          </a:prstGeom>
          <a:solidFill>
            <a:schemeClr val="bg1">
              <a:lumMod val="75000"/>
              <a:alpha val="69804"/>
            </a:schemeClr>
          </a:solidFill>
          <a:ln>
            <a:solidFill>
              <a:srgbClr val="00B0F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5B799B75-EF35-52C4-9AF7-4822AD2A1F5E}"/>
              </a:ext>
            </a:extLst>
          </p:cNvPr>
          <p:cNvGrpSpPr/>
          <p:nvPr/>
        </p:nvGrpSpPr>
        <p:grpSpPr>
          <a:xfrm>
            <a:off x="6035921" y="2967461"/>
            <a:ext cx="395231" cy="179356"/>
            <a:chOff x="6035921" y="2967461"/>
            <a:chExt cx="395231" cy="179356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F1329ECF-C5AB-3264-1875-65971B3AA27A}"/>
                </a:ext>
              </a:extLst>
            </p:cNvPr>
            <p:cNvSpPr/>
            <p:nvPr/>
          </p:nvSpPr>
          <p:spPr>
            <a:xfrm rot="16200000">
              <a:off x="6137972" y="2865410"/>
              <a:ext cx="179356" cy="383458"/>
            </a:xfrm>
            <a:prstGeom prst="rect">
              <a:avLst/>
            </a:prstGeom>
            <a:solidFill>
              <a:srgbClr val="0000FF">
                <a:alpha val="69804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1D3AC6D2-1866-0D79-9FB8-58F8095371FE}"/>
                </a:ext>
              </a:extLst>
            </p:cNvPr>
            <p:cNvSpPr/>
            <p:nvPr/>
          </p:nvSpPr>
          <p:spPr>
            <a:xfrm rot="10800000">
              <a:off x="6372160" y="2971892"/>
              <a:ext cx="58992" cy="1749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0" name="Rectangle 79">
            <a:extLst>
              <a:ext uri="{FF2B5EF4-FFF2-40B4-BE49-F238E27FC236}">
                <a16:creationId xmlns:a16="http://schemas.microsoft.com/office/drawing/2014/main" id="{6A4C25E3-237A-AABE-AB6E-A278A419CA81}"/>
              </a:ext>
            </a:extLst>
          </p:cNvPr>
          <p:cNvSpPr/>
          <p:nvPr/>
        </p:nvSpPr>
        <p:spPr>
          <a:xfrm rot="5400000">
            <a:off x="6172583" y="4523476"/>
            <a:ext cx="152401" cy="383457"/>
          </a:xfrm>
          <a:prstGeom prst="rect">
            <a:avLst/>
          </a:prstGeom>
          <a:solidFill>
            <a:srgbClr val="996633">
              <a:alpha val="69804"/>
            </a:srgbClr>
          </a:solidFill>
          <a:ln>
            <a:solidFill>
              <a:srgbClr val="CC99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1D9027-2D43-ED05-5E83-F23CE9D76D0E}"/>
              </a:ext>
            </a:extLst>
          </p:cNvPr>
          <p:cNvSpPr/>
          <p:nvPr/>
        </p:nvSpPr>
        <p:spPr>
          <a:xfrm rot="5400000">
            <a:off x="4271157" y="4900896"/>
            <a:ext cx="1241425" cy="1228735"/>
          </a:xfrm>
          <a:prstGeom prst="rect">
            <a:avLst/>
          </a:prstGeom>
          <a:solidFill>
            <a:schemeClr val="bg1">
              <a:lumMod val="75000"/>
              <a:alpha val="69804"/>
            </a:schemeClr>
          </a:solidFill>
          <a:ln>
            <a:solidFill>
              <a:srgbClr val="00B0F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B7A9EC2-7583-45CA-A54C-45DCF0662C4A}"/>
              </a:ext>
            </a:extLst>
          </p:cNvPr>
          <p:cNvSpPr/>
          <p:nvPr/>
        </p:nvSpPr>
        <p:spPr>
          <a:xfrm rot="5400000">
            <a:off x="4456335" y="1281782"/>
            <a:ext cx="317607" cy="231775"/>
          </a:xfrm>
          <a:prstGeom prst="rect">
            <a:avLst/>
          </a:prstGeom>
          <a:solidFill>
            <a:srgbClr val="FFFF00">
              <a:alpha val="69804"/>
            </a:srgb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9D4B08F-B685-2FDF-2D90-FFD1296C88DA}"/>
              </a:ext>
            </a:extLst>
          </p:cNvPr>
          <p:cNvSpPr/>
          <p:nvPr/>
        </p:nvSpPr>
        <p:spPr>
          <a:xfrm rot="5400000">
            <a:off x="4612306" y="2765016"/>
            <a:ext cx="317609" cy="231774"/>
          </a:xfrm>
          <a:prstGeom prst="rect">
            <a:avLst/>
          </a:prstGeom>
          <a:solidFill>
            <a:schemeClr val="tx1">
              <a:lumMod val="75000"/>
              <a:lumOff val="25000"/>
              <a:alpha val="69804"/>
            </a:schemeClr>
          </a:solidFill>
          <a:ln>
            <a:solidFill>
              <a:srgbClr val="FFFF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AEF47C9-1A54-1B78-230B-31FC71BE3F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759" y="6263187"/>
            <a:ext cx="383458" cy="15886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C5DFDE2-CB75-D2DA-9E41-80AE37DF74FD}"/>
              </a:ext>
            </a:extLst>
          </p:cNvPr>
          <p:cNvGrpSpPr/>
          <p:nvPr/>
        </p:nvGrpSpPr>
        <p:grpSpPr>
          <a:xfrm rot="5400000">
            <a:off x="4489042" y="4315357"/>
            <a:ext cx="395231" cy="179356"/>
            <a:chOff x="10958569" y="3022852"/>
            <a:chExt cx="395231" cy="17935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ACC0FE9-9DD0-B903-84EE-83A5680D49DC}"/>
                </a:ext>
              </a:extLst>
            </p:cNvPr>
            <p:cNvSpPr/>
            <p:nvPr/>
          </p:nvSpPr>
          <p:spPr>
            <a:xfrm rot="16200000">
              <a:off x="11060620" y="2920801"/>
              <a:ext cx="179356" cy="383458"/>
            </a:xfrm>
            <a:prstGeom prst="rect">
              <a:avLst/>
            </a:prstGeom>
            <a:solidFill>
              <a:srgbClr val="0000FF">
                <a:alpha val="69804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45CC041-2E0D-4AEB-C3BF-A42B758AA9A7}"/>
                </a:ext>
              </a:extLst>
            </p:cNvPr>
            <p:cNvSpPr/>
            <p:nvPr/>
          </p:nvSpPr>
          <p:spPr>
            <a:xfrm rot="10800000">
              <a:off x="11294808" y="3027283"/>
              <a:ext cx="58992" cy="1749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D7F10551-DD7F-548B-6E85-677390504EA5}"/>
              </a:ext>
            </a:extLst>
          </p:cNvPr>
          <p:cNvSpPr/>
          <p:nvPr/>
        </p:nvSpPr>
        <p:spPr>
          <a:xfrm rot="5400000">
            <a:off x="4527675" y="1609556"/>
            <a:ext cx="174925" cy="383458"/>
          </a:xfrm>
          <a:prstGeom prst="rect">
            <a:avLst/>
          </a:prstGeom>
          <a:solidFill>
            <a:srgbClr val="99FF99">
              <a:alpha val="69804"/>
            </a:srgbClr>
          </a:solidFill>
          <a:ln>
            <a:solidFill>
              <a:srgbClr val="66FF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47BAB09-9A19-0404-1EA2-B7D11778A9D5}"/>
              </a:ext>
            </a:extLst>
          </p:cNvPr>
          <p:cNvSpPr/>
          <p:nvPr/>
        </p:nvSpPr>
        <p:spPr>
          <a:xfrm rot="5400000">
            <a:off x="4738399" y="2299722"/>
            <a:ext cx="174925" cy="383458"/>
          </a:xfrm>
          <a:prstGeom prst="rect">
            <a:avLst/>
          </a:prstGeom>
          <a:solidFill>
            <a:srgbClr val="99FF99">
              <a:alpha val="69804"/>
            </a:srgbClr>
          </a:solidFill>
          <a:ln>
            <a:solidFill>
              <a:srgbClr val="66FF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322D9EB-06E5-859A-ADFB-F2624A1DA2EB}"/>
              </a:ext>
            </a:extLst>
          </p:cNvPr>
          <p:cNvSpPr/>
          <p:nvPr/>
        </p:nvSpPr>
        <p:spPr>
          <a:xfrm>
            <a:off x="5140765" y="2195456"/>
            <a:ext cx="174925" cy="383458"/>
          </a:xfrm>
          <a:prstGeom prst="rect">
            <a:avLst/>
          </a:prstGeom>
          <a:solidFill>
            <a:srgbClr val="99FF99">
              <a:alpha val="69804"/>
            </a:srgbClr>
          </a:solidFill>
          <a:ln>
            <a:solidFill>
              <a:srgbClr val="66FF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22F2952-46DF-F65E-5588-AE64B6465222}"/>
              </a:ext>
            </a:extLst>
          </p:cNvPr>
          <p:cNvSpPr/>
          <p:nvPr/>
        </p:nvSpPr>
        <p:spPr>
          <a:xfrm>
            <a:off x="4299806" y="2722098"/>
            <a:ext cx="152400" cy="383458"/>
          </a:xfrm>
          <a:prstGeom prst="rect">
            <a:avLst/>
          </a:prstGeom>
          <a:solidFill>
            <a:srgbClr val="FF66FF">
              <a:alpha val="69804"/>
            </a:srgbClr>
          </a:solidFill>
          <a:ln>
            <a:solidFill>
              <a:srgbClr val="FF99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7DB4FE3-EABA-3A1C-9479-AC8D4B6FCFB1}"/>
              </a:ext>
            </a:extLst>
          </p:cNvPr>
          <p:cNvSpPr/>
          <p:nvPr/>
        </p:nvSpPr>
        <p:spPr>
          <a:xfrm>
            <a:off x="5146937" y="3158311"/>
            <a:ext cx="152400" cy="383458"/>
          </a:xfrm>
          <a:prstGeom prst="rect">
            <a:avLst/>
          </a:prstGeom>
          <a:solidFill>
            <a:srgbClr val="FF66FF">
              <a:alpha val="69804"/>
            </a:srgbClr>
          </a:solidFill>
          <a:ln>
            <a:solidFill>
              <a:srgbClr val="FF99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73093CE-037F-357E-0366-5A13ECADC05A}"/>
              </a:ext>
            </a:extLst>
          </p:cNvPr>
          <p:cNvSpPr/>
          <p:nvPr/>
        </p:nvSpPr>
        <p:spPr>
          <a:xfrm rot="10800000">
            <a:off x="4464198" y="3249853"/>
            <a:ext cx="152400" cy="383458"/>
          </a:xfrm>
          <a:prstGeom prst="rect">
            <a:avLst/>
          </a:prstGeom>
          <a:solidFill>
            <a:srgbClr val="FF66FF">
              <a:alpha val="69804"/>
            </a:srgbClr>
          </a:solidFill>
          <a:ln>
            <a:solidFill>
              <a:srgbClr val="FF99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0B50C77F-A8E7-D8A9-20BD-B59B70865366}"/>
              </a:ext>
            </a:extLst>
          </p:cNvPr>
          <p:cNvSpPr/>
          <p:nvPr/>
        </p:nvSpPr>
        <p:spPr>
          <a:xfrm rot="5400000">
            <a:off x="4178852" y="2191277"/>
            <a:ext cx="152401" cy="383457"/>
          </a:xfrm>
          <a:prstGeom prst="rect">
            <a:avLst/>
          </a:prstGeom>
          <a:solidFill>
            <a:srgbClr val="996633">
              <a:alpha val="69804"/>
            </a:srgbClr>
          </a:solidFill>
          <a:ln>
            <a:solidFill>
              <a:srgbClr val="CC99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B6EDBDB-E43C-217D-8F6E-0C9813898C24}"/>
              </a:ext>
            </a:extLst>
          </p:cNvPr>
          <p:cNvSpPr/>
          <p:nvPr/>
        </p:nvSpPr>
        <p:spPr>
          <a:xfrm rot="10800000">
            <a:off x="1419278" y="5758985"/>
            <a:ext cx="152400" cy="383458"/>
          </a:xfrm>
          <a:prstGeom prst="rect">
            <a:avLst/>
          </a:prstGeom>
          <a:solidFill>
            <a:srgbClr val="800080">
              <a:alpha val="69804"/>
            </a:srgbClr>
          </a:solidFill>
          <a:ln>
            <a:solidFill>
              <a:srgbClr val="FF3399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6A49F67F-7353-FFCE-B14B-2B57B27F932A}"/>
              </a:ext>
            </a:extLst>
          </p:cNvPr>
          <p:cNvGrpSpPr/>
          <p:nvPr/>
        </p:nvGrpSpPr>
        <p:grpSpPr>
          <a:xfrm>
            <a:off x="4069947" y="4497386"/>
            <a:ext cx="395231" cy="179356"/>
            <a:chOff x="6035921" y="2967461"/>
            <a:chExt cx="395231" cy="179356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A8A22983-C25C-1C44-639A-2B1182518405}"/>
                </a:ext>
              </a:extLst>
            </p:cNvPr>
            <p:cNvSpPr/>
            <p:nvPr/>
          </p:nvSpPr>
          <p:spPr>
            <a:xfrm rot="16200000">
              <a:off x="6137972" y="2865410"/>
              <a:ext cx="179356" cy="383458"/>
            </a:xfrm>
            <a:prstGeom prst="rect">
              <a:avLst/>
            </a:prstGeom>
            <a:solidFill>
              <a:srgbClr val="0000FF">
                <a:alpha val="69804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55ABAC2C-B1A3-3679-A997-00CC8BC3E0F4}"/>
                </a:ext>
              </a:extLst>
            </p:cNvPr>
            <p:cNvSpPr/>
            <p:nvPr/>
          </p:nvSpPr>
          <p:spPr>
            <a:xfrm rot="10800000">
              <a:off x="6372160" y="2971892"/>
              <a:ext cx="58992" cy="1749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id="{D9E51824-0108-9950-1693-1F1B79516F05}"/>
              </a:ext>
            </a:extLst>
          </p:cNvPr>
          <p:cNvSpPr txBox="1"/>
          <p:nvPr/>
        </p:nvSpPr>
        <p:spPr>
          <a:xfrm rot="288163">
            <a:off x="9345197" y="4389035"/>
            <a:ext cx="1820597" cy="1107996"/>
          </a:xfrm>
          <a:prstGeom prst="rect">
            <a:avLst/>
          </a:prstGeom>
          <a:solidFill>
            <a:srgbClr val="FFFF99"/>
          </a:solidFill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0070C0"/>
                </a:solidFill>
              </a:rPr>
              <a:t>Special notes: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70C0"/>
                </a:solidFill>
              </a:rPr>
              <a:t>One component is different to what it says on board.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70C0"/>
                </a:solidFill>
              </a:rPr>
              <a:t>Follow this diagram!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7A7334A-2206-625C-EAEE-3A24C663311A}"/>
              </a:ext>
            </a:extLst>
          </p:cNvPr>
          <p:cNvSpPr/>
          <p:nvPr/>
        </p:nvSpPr>
        <p:spPr>
          <a:xfrm rot="5400000">
            <a:off x="838759" y="4293286"/>
            <a:ext cx="687929" cy="308308"/>
          </a:xfrm>
          <a:prstGeom prst="rect">
            <a:avLst/>
          </a:prstGeom>
          <a:solidFill>
            <a:schemeClr val="bg1">
              <a:lumMod val="75000"/>
              <a:alpha val="69804"/>
            </a:schemeClr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6218F9F-31A5-5A79-0988-1B16C47F7392}"/>
              </a:ext>
            </a:extLst>
          </p:cNvPr>
          <p:cNvSpPr/>
          <p:nvPr/>
        </p:nvSpPr>
        <p:spPr>
          <a:xfrm rot="5400000">
            <a:off x="6139095" y="3123155"/>
            <a:ext cx="179356" cy="383458"/>
          </a:xfrm>
          <a:prstGeom prst="rect">
            <a:avLst/>
          </a:prstGeom>
          <a:solidFill>
            <a:srgbClr val="008000">
              <a:alpha val="69804"/>
            </a:srgbClr>
          </a:solidFill>
          <a:ln>
            <a:solidFill>
              <a:srgbClr val="FFFF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DFF1D92-162B-E82A-B410-86155514D87F}"/>
              </a:ext>
            </a:extLst>
          </p:cNvPr>
          <p:cNvSpPr/>
          <p:nvPr/>
        </p:nvSpPr>
        <p:spPr>
          <a:xfrm>
            <a:off x="4732203" y="3249853"/>
            <a:ext cx="179356" cy="383458"/>
          </a:xfrm>
          <a:prstGeom prst="rect">
            <a:avLst/>
          </a:prstGeom>
          <a:solidFill>
            <a:srgbClr val="008000">
              <a:alpha val="69804"/>
            </a:srgbClr>
          </a:solidFill>
          <a:ln>
            <a:solidFill>
              <a:srgbClr val="FFFF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650C3ED-B464-D1A4-8D5F-823306107428}"/>
              </a:ext>
            </a:extLst>
          </p:cNvPr>
          <p:cNvSpPr/>
          <p:nvPr/>
        </p:nvSpPr>
        <p:spPr>
          <a:xfrm rot="5400000">
            <a:off x="4298831" y="1890359"/>
            <a:ext cx="179356" cy="383458"/>
          </a:xfrm>
          <a:prstGeom prst="rect">
            <a:avLst/>
          </a:prstGeom>
          <a:solidFill>
            <a:srgbClr val="008000">
              <a:alpha val="69804"/>
            </a:srgbClr>
          </a:solidFill>
          <a:ln>
            <a:solidFill>
              <a:srgbClr val="FFFF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2A1D2D1-04FB-6B50-51EF-8B91969D1716}"/>
              </a:ext>
            </a:extLst>
          </p:cNvPr>
          <p:cNvSpPr/>
          <p:nvPr/>
        </p:nvSpPr>
        <p:spPr>
          <a:xfrm>
            <a:off x="5146937" y="2679085"/>
            <a:ext cx="152400" cy="383458"/>
          </a:xfrm>
          <a:prstGeom prst="rect">
            <a:avLst/>
          </a:prstGeom>
          <a:solidFill>
            <a:srgbClr val="800080">
              <a:alpha val="69804"/>
            </a:srgbClr>
          </a:solidFill>
          <a:ln>
            <a:solidFill>
              <a:srgbClr val="FF3399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D14DE6F-3DCD-B9CE-6A9F-F126A7C6E39A}"/>
              </a:ext>
            </a:extLst>
          </p:cNvPr>
          <p:cNvSpPr/>
          <p:nvPr/>
        </p:nvSpPr>
        <p:spPr>
          <a:xfrm rot="5400000">
            <a:off x="6167842" y="4240619"/>
            <a:ext cx="152400" cy="383458"/>
          </a:xfrm>
          <a:prstGeom prst="rect">
            <a:avLst/>
          </a:prstGeom>
          <a:solidFill>
            <a:srgbClr val="800080">
              <a:alpha val="69804"/>
            </a:srgbClr>
          </a:solidFill>
          <a:ln>
            <a:solidFill>
              <a:srgbClr val="FF3399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9697D10-D207-D640-046A-5F1AF3E039BE}"/>
              </a:ext>
            </a:extLst>
          </p:cNvPr>
          <p:cNvSpPr/>
          <p:nvPr/>
        </p:nvSpPr>
        <p:spPr>
          <a:xfrm rot="5400000">
            <a:off x="4201301" y="4097173"/>
            <a:ext cx="152401" cy="383457"/>
          </a:xfrm>
          <a:prstGeom prst="rect">
            <a:avLst/>
          </a:prstGeom>
          <a:solidFill>
            <a:srgbClr val="996633">
              <a:alpha val="69804"/>
            </a:srgbClr>
          </a:solidFill>
          <a:ln>
            <a:solidFill>
              <a:srgbClr val="CC99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8682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117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Roboto</vt:lpstr>
      <vt:lpstr>Office Theme</vt:lpstr>
      <vt:lpstr>PippyG v 4.03 (update 27/11/25)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Andy Avery</dc:creator>
  <cp:lastModifiedBy>Andy Avery</cp:lastModifiedBy>
  <cp:revision>1</cp:revision>
  <dcterms:created xsi:type="dcterms:W3CDTF">2026-07-05T15:18:26Z</dcterms:created>
  <dcterms:modified xsi:type="dcterms:W3CDTF">2026-07-05T15:20:00Z</dcterms:modified>
</cp:coreProperties>
</file>