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4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8" autoAdjust="0"/>
    <p:restoredTop sz="94660"/>
  </p:normalViewPr>
  <p:slideViewPr>
    <p:cSldViewPr snapToGrid="0">
      <p:cViewPr varScale="1">
        <p:scale>
          <a:sx n="69" d="100"/>
          <a:sy n="69" d="100"/>
        </p:scale>
        <p:origin x="73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574142-A75C-1650-43F5-15C0197717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A307D7-BB3E-D1D8-7C9E-D2A4003357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36396F-ADF3-153C-1C16-62A3D6B29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6DD4-ADA0-4A94-8CE7-930ED170F895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E2A7FC-3E7D-525B-FD32-2E5421CF4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3D3B7D-D1F7-C715-4485-0AA55049AF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517F2-3A57-4091-BB99-394869754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324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89C8B-AA73-CE8F-B9A7-FA47D3409E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12BEB6-FD8B-FD82-79FD-C0525D5E2B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3437B3-80D4-46C3-5965-05FCF5DEE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6DD4-ADA0-4A94-8CE7-930ED170F895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D811EC-B40D-10D0-D860-6E112D6464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3DA64A-6878-B2F2-9C8D-5C2F2F389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517F2-3A57-4091-BB99-394869754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9845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AAA32A7-834B-6202-B840-E5594AAE2A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2448E5-616A-1C87-480B-83C440189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0EF6-0E70-1F0E-4AC3-F0313C32B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6DD4-ADA0-4A94-8CE7-930ED170F895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528720-E69E-533C-11A9-29EC6E93E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C64702-188E-A02E-C447-D9D35D57F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517F2-3A57-4091-BB99-394869754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0423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D3ED0-929A-2FF6-5FE9-CFC419C06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6E8FB5-DDBA-CBAA-3D22-CA188BC020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A3759E-54E7-6FFD-1C3D-FFD0CAC0D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6DD4-ADA0-4A94-8CE7-930ED170F895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1FF7E7-35DB-4F65-359D-80EFE3737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D8AF1-3069-35F9-D647-B61B994D4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517F2-3A57-4091-BB99-394869754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416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9A609E-1AFE-941E-8965-E40A4B462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0DE970-801F-3664-86BB-FB0457A7A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A10E32-9AA7-18B4-0921-7564ECDA0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6DD4-ADA0-4A94-8CE7-930ED170F895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BFF0EB-71E9-DE76-18CC-BDDF20174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65C779-EBC8-5646-0401-0A3285BFE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517F2-3A57-4091-BB99-394869754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653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098B3-E564-2300-3346-4E2DE1DBF7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6264E2-F9F5-01CF-0A6E-453BCBDAD4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6D4F9A-58E8-1B53-EEA2-92B6637C64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51E281-3023-84C7-3E45-46FBC593E0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6DD4-ADA0-4A94-8CE7-930ED170F895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D2F3A3-F9A3-9B35-7654-9FD527DC6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306492-26AD-8841-976F-4FD4F2B9A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517F2-3A57-4091-BB99-394869754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7047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8EC40A-84A3-C262-33FC-9420E1E2B4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D2E1EB-9250-8FE7-0417-03B67C485F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CC6E55-A0A8-327E-FC7B-59F203934F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AAEA67-3675-CC38-0539-FB939A85F8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42D1DB-8FFF-6E25-313C-01F5E66EB3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713405-9756-9BCE-3EEA-6FFF119A1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6DD4-ADA0-4A94-8CE7-930ED170F895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962C957-EE5D-2CE2-7BF9-D1EBD10F6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52257F-0A21-3D7E-55CE-E92F67D5B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517F2-3A57-4091-BB99-394869754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4188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7E0A6-FD55-3488-660F-F6FF932EB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345482-0A8E-0E83-C335-F2B7C7E991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6DD4-ADA0-4A94-8CE7-930ED170F895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6A3BCD-E88B-CFAE-3205-9A6C489E1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19F21D-DBBE-79B0-A5DA-797CB7EB5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517F2-3A57-4091-BB99-394869754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77328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357C9B4-23E5-3DFC-3FD0-50D7A5383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6DD4-ADA0-4A94-8CE7-930ED170F895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834DDEE-9FE4-43C6-1F33-C0572EA22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CE995F-F299-4C79-261F-EC9865BD9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517F2-3A57-4091-BB99-394869754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661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48A0F-25BF-2EF2-A6E3-F3256E32BC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1DF8F-3EEF-FE6F-C94A-E210B10024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CF6E04-434F-820D-1E17-9AA6D66DDC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EA0C38-B419-78E9-C2B6-A13E37AE29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6DD4-ADA0-4A94-8CE7-930ED170F895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7FEF68-E130-9B3D-5ECF-449C4CDB3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9C91C8A-E9B2-F4F9-C44C-FE60DF49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517F2-3A57-4091-BB99-394869754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991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CA6027-7DAC-6335-E4A8-10721380D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2426E3-A006-D70F-77B9-49AAC15806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74DC5D-06B0-2F62-2C54-D930378C68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F51277-94CC-C510-8090-7D5279DE2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06DD4-ADA0-4A94-8CE7-930ED170F895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CF8C4F-EFCA-9D6A-3028-0ACBFE1CF5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BD4459-320B-3AFE-BA17-880827A14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517F2-3A57-4091-BB99-394869754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182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0C999B-118B-6411-A72A-E32B179085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891647-BF4B-6A9C-CD0D-25E17B880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16D23-09C1-8574-75E6-414D54FE4F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E06DD4-ADA0-4A94-8CE7-930ED170F895}" type="datetimeFigureOut">
              <a:rPr lang="en-GB" smtClean="0"/>
              <a:t>23/07/2026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229D3-F630-3533-2765-8EE397687A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36C90E-365C-7AF0-A299-786A3AF52F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6517F2-3A57-4091-BB99-3948697540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47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0C7628E0-8455-BA1B-D4BF-085C224B7ED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198" y="1007182"/>
            <a:ext cx="5144218" cy="56681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1B9C7A0-5943-65EB-FD66-F68F92038B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1299"/>
          </a:xfrm>
        </p:spPr>
        <p:txBody>
          <a:bodyPr/>
          <a:lstStyle/>
          <a:p>
            <a:r>
              <a:rPr lang="en-GB" dirty="0"/>
              <a:t>Nano PiPistrelle – 8Jun26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014496-BD9A-9739-0B7F-3015AD11C104}"/>
              </a:ext>
            </a:extLst>
          </p:cNvPr>
          <p:cNvSpPr txBox="1"/>
          <p:nvPr/>
        </p:nvSpPr>
        <p:spPr>
          <a:xfrm>
            <a:off x="7086115" y="763793"/>
            <a:ext cx="4812656" cy="623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0" i="0" dirty="0">
                <a:effectLst/>
                <a:latin typeface="Roboto" panose="02000000000000000000" pitchFamily="2" charset="0"/>
              </a:rPr>
              <a:t>Raspberry Pi </a:t>
            </a:r>
            <a:r>
              <a:rPr lang="en-GB" dirty="0">
                <a:latin typeface="Roboto" panose="02000000000000000000" pitchFamily="2" charset="0"/>
              </a:rPr>
              <a:t>P</a:t>
            </a:r>
            <a:r>
              <a:rPr lang="en-GB" b="0" i="0" dirty="0">
                <a:effectLst/>
                <a:latin typeface="Roboto" panose="02000000000000000000" pitchFamily="2" charset="0"/>
              </a:rPr>
              <a:t>ico   x 1</a:t>
            </a:r>
          </a:p>
          <a:p>
            <a:pPr>
              <a:spcAft>
                <a:spcPts val="600"/>
              </a:spcAft>
            </a:pPr>
            <a:r>
              <a:rPr lang="en-GB" dirty="0"/>
              <a:t>Switch slide    x 1</a:t>
            </a:r>
          </a:p>
          <a:p>
            <a:pPr>
              <a:spcAft>
                <a:spcPts val="600"/>
              </a:spcAft>
            </a:pPr>
            <a:r>
              <a:rPr lang="en-GB" dirty="0"/>
              <a:t>Audio jack, 3.5 mm   x 1</a:t>
            </a:r>
          </a:p>
          <a:p>
            <a:pPr>
              <a:spcAft>
                <a:spcPts val="600"/>
              </a:spcAft>
            </a:pPr>
            <a:r>
              <a:rPr lang="en-GB" dirty="0"/>
              <a:t>Mic mems </a:t>
            </a:r>
            <a:r>
              <a:rPr lang="en-GB" dirty="0" err="1"/>
              <a:t>analog</a:t>
            </a:r>
            <a:r>
              <a:rPr lang="en-GB" dirty="0"/>
              <a:t>  </a:t>
            </a:r>
            <a:r>
              <a:rPr lang="en-GB" dirty="0" err="1"/>
              <a:t>Syntiant</a:t>
            </a:r>
            <a:r>
              <a:rPr lang="en-GB" dirty="0"/>
              <a:t> (Ford) x 1</a:t>
            </a:r>
          </a:p>
          <a:p>
            <a:pPr>
              <a:spcAft>
                <a:spcPts val="600"/>
              </a:spcAft>
            </a:pPr>
            <a:r>
              <a:rPr lang="en-GB" dirty="0"/>
              <a:t>IC </a:t>
            </a:r>
            <a:r>
              <a:rPr lang="en-GB" dirty="0" err="1"/>
              <a:t>opamp</a:t>
            </a:r>
            <a:r>
              <a:rPr lang="en-GB" dirty="0"/>
              <a:t> </a:t>
            </a:r>
            <a:r>
              <a:rPr lang="en-GB" dirty="0" err="1"/>
              <a:t>gp</a:t>
            </a:r>
            <a:r>
              <a:rPr lang="en-GB" dirty="0"/>
              <a:t> 1   x 1    </a:t>
            </a:r>
            <a:r>
              <a:rPr lang="en-GB" dirty="0">
                <a:solidFill>
                  <a:srgbClr val="FF0000"/>
                </a:solidFill>
              </a:rPr>
              <a:t>(note pin 1 dot)</a:t>
            </a:r>
          </a:p>
          <a:p>
            <a:pPr>
              <a:spcAft>
                <a:spcPts val="600"/>
              </a:spcAft>
            </a:pPr>
            <a:r>
              <a:rPr lang="en-GB" b="1" dirty="0">
                <a:latin typeface="Roboto" panose="02000000000000000000" pitchFamily="2" charset="0"/>
              </a:rPr>
              <a:t>Capacitors </a:t>
            </a:r>
            <a:r>
              <a:rPr lang="en-GB" dirty="0">
                <a:latin typeface="Roboto" panose="02000000000000000000" pitchFamily="2" charset="0"/>
              </a:rPr>
              <a:t>(7)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0.1uF Ceramic   x 3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22uF Ceramic   x 3</a:t>
            </a:r>
          </a:p>
          <a:p>
            <a:pPr>
              <a:spcAft>
                <a:spcPts val="600"/>
              </a:spcAft>
            </a:pPr>
            <a:r>
              <a:rPr lang="en-GB" b="1" dirty="0"/>
              <a:t>Resistors </a:t>
            </a:r>
            <a:r>
              <a:rPr lang="en-GB" dirty="0"/>
              <a:t>(21)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47k ohm   x 5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Ferrite 500 ohm x 1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220 ohm  x 2   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100 ohm  x 1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 dirty="0"/>
              <a:t>470 ohm x 2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800" dirty="0">
              <a:solidFill>
                <a:srgbClr val="00B050"/>
              </a:solidFill>
            </a:endParaRPr>
          </a:p>
          <a:p>
            <a:pPr>
              <a:spcAft>
                <a:spcPts val="600"/>
              </a:spcAft>
            </a:pPr>
            <a:r>
              <a:rPr lang="en-GB" dirty="0"/>
              <a:t>LED   x 1   </a:t>
            </a:r>
            <a:r>
              <a:rPr lang="en-GB" dirty="0">
                <a:solidFill>
                  <a:srgbClr val="FF0000"/>
                </a:solidFill>
              </a:rPr>
              <a:t>(note polarity!)</a:t>
            </a:r>
            <a:endParaRPr lang="en-GB" sz="800" dirty="0"/>
          </a:p>
          <a:p>
            <a:pPr>
              <a:spcAft>
                <a:spcPts val="600"/>
              </a:spcAft>
            </a:pPr>
            <a:r>
              <a:rPr lang="en-GB" dirty="0"/>
              <a:t>Back cover</a:t>
            </a:r>
          </a:p>
          <a:p>
            <a:pPr>
              <a:spcAft>
                <a:spcPts val="600"/>
              </a:spcAft>
            </a:pPr>
            <a:r>
              <a:rPr lang="en-GB" dirty="0"/>
              <a:t>Battery holder AAA 3 cell pin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71F8760-9B96-B26A-E625-5CD7349B70FF}"/>
              </a:ext>
            </a:extLst>
          </p:cNvPr>
          <p:cNvSpPr/>
          <p:nvPr/>
        </p:nvSpPr>
        <p:spPr>
          <a:xfrm rot="5400000">
            <a:off x="5268174" y="4804488"/>
            <a:ext cx="195717" cy="471084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A215C81-34D5-6B50-3738-8F6BDFECE8AB}"/>
              </a:ext>
            </a:extLst>
          </p:cNvPr>
          <p:cNvSpPr/>
          <p:nvPr/>
        </p:nvSpPr>
        <p:spPr>
          <a:xfrm rot="5400000">
            <a:off x="6778577" y="3889432"/>
            <a:ext cx="180000" cy="432000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8581117-236C-B5DB-3BFB-040E32D282FB}"/>
              </a:ext>
            </a:extLst>
          </p:cNvPr>
          <p:cNvSpPr/>
          <p:nvPr/>
        </p:nvSpPr>
        <p:spPr>
          <a:xfrm rot="5400000">
            <a:off x="6778577" y="4578121"/>
            <a:ext cx="180000" cy="432000"/>
          </a:xfrm>
          <a:prstGeom prst="rect">
            <a:avLst/>
          </a:prstGeom>
          <a:solidFill>
            <a:srgbClr val="FF00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F219C49A-CEC8-88D3-42A1-3E5FD9CA389A}"/>
              </a:ext>
            </a:extLst>
          </p:cNvPr>
          <p:cNvSpPr/>
          <p:nvPr/>
        </p:nvSpPr>
        <p:spPr>
          <a:xfrm rot="5400000">
            <a:off x="6778577" y="2833335"/>
            <a:ext cx="180000" cy="432000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D12B4CF3-A9CC-9D19-9BD4-13B2AFC66A4C}"/>
              </a:ext>
            </a:extLst>
          </p:cNvPr>
          <p:cNvSpPr/>
          <p:nvPr/>
        </p:nvSpPr>
        <p:spPr>
          <a:xfrm rot="5400000">
            <a:off x="4972800" y="3407053"/>
            <a:ext cx="195719" cy="471085"/>
          </a:xfrm>
          <a:prstGeom prst="rect">
            <a:avLst/>
          </a:prstGeom>
          <a:solidFill>
            <a:srgbClr val="FF00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017299B0-8F46-E452-C453-6D0FC99096C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4233" y="1230842"/>
            <a:ext cx="522028" cy="19616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5207DB98-9923-E65F-4FD3-08F0C2615F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6703975" y="5939664"/>
            <a:ext cx="383458" cy="158861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C5727B38-9D43-F13B-E5A6-94CCB30CC998}"/>
              </a:ext>
            </a:extLst>
          </p:cNvPr>
          <p:cNvSpPr/>
          <p:nvPr/>
        </p:nvSpPr>
        <p:spPr>
          <a:xfrm rot="5400000">
            <a:off x="4718793" y="1431023"/>
            <a:ext cx="1411266" cy="610330"/>
          </a:xfrm>
          <a:prstGeom prst="rect">
            <a:avLst/>
          </a:prstGeom>
          <a:solidFill>
            <a:schemeClr val="tx1">
              <a:lumMod val="95000"/>
              <a:lumOff val="5000"/>
              <a:alpha val="9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0FBC22D-6747-C29F-3C3C-79FA3986BF3B}"/>
              </a:ext>
            </a:extLst>
          </p:cNvPr>
          <p:cNvSpPr/>
          <p:nvPr/>
        </p:nvSpPr>
        <p:spPr>
          <a:xfrm rot="5400000">
            <a:off x="6676529" y="1588458"/>
            <a:ext cx="356193" cy="147485"/>
          </a:xfrm>
          <a:prstGeom prst="rect">
            <a:avLst/>
          </a:prstGeom>
          <a:solidFill>
            <a:schemeClr val="tx1">
              <a:lumMod val="95000"/>
              <a:lumOff val="5000"/>
              <a:alpha val="9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F833701-42E1-A945-434B-DCD73E1FDBA0}"/>
              </a:ext>
            </a:extLst>
          </p:cNvPr>
          <p:cNvSpPr/>
          <p:nvPr/>
        </p:nvSpPr>
        <p:spPr>
          <a:xfrm rot="5400000">
            <a:off x="5467436" y="3408656"/>
            <a:ext cx="741300" cy="383461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712207D-0CC7-456C-8D3D-8D9B2DD599C1}"/>
              </a:ext>
            </a:extLst>
          </p:cNvPr>
          <p:cNvSpPr/>
          <p:nvPr/>
        </p:nvSpPr>
        <p:spPr>
          <a:xfrm rot="5400000">
            <a:off x="6682066" y="1179089"/>
            <a:ext cx="333600" cy="147485"/>
          </a:xfrm>
          <a:prstGeom prst="rect">
            <a:avLst/>
          </a:prstGeom>
          <a:solidFill>
            <a:schemeClr val="bg1">
              <a:lumMod val="85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1AC6390-D794-6369-48EB-979B15299A3D}"/>
              </a:ext>
            </a:extLst>
          </p:cNvPr>
          <p:cNvSpPr/>
          <p:nvPr/>
        </p:nvSpPr>
        <p:spPr>
          <a:xfrm rot="5400000">
            <a:off x="1629297" y="2701875"/>
            <a:ext cx="248791" cy="334769"/>
          </a:xfrm>
          <a:prstGeom prst="rect">
            <a:avLst/>
          </a:prstGeom>
          <a:solidFill>
            <a:schemeClr val="tx1">
              <a:lumMod val="75000"/>
              <a:lumOff val="25000"/>
              <a:alpha val="9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0688A9C-D8B9-BAA3-68D1-EB4216E7C3E7}"/>
              </a:ext>
            </a:extLst>
          </p:cNvPr>
          <p:cNvSpPr/>
          <p:nvPr/>
        </p:nvSpPr>
        <p:spPr>
          <a:xfrm rot="5400000">
            <a:off x="6744594" y="2255378"/>
            <a:ext cx="207752" cy="244983"/>
          </a:xfrm>
          <a:prstGeom prst="rect">
            <a:avLst/>
          </a:prstGeom>
          <a:solidFill>
            <a:schemeClr val="tx1">
              <a:lumMod val="75000"/>
              <a:lumOff val="25000"/>
              <a:alpha val="9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893DF6EB-1504-7C51-9878-11277C749528}"/>
              </a:ext>
            </a:extLst>
          </p:cNvPr>
          <p:cNvSpPr/>
          <p:nvPr/>
        </p:nvSpPr>
        <p:spPr>
          <a:xfrm rot="5400000" flipH="1" flipV="1">
            <a:off x="1553317" y="1950632"/>
            <a:ext cx="295511" cy="229531"/>
          </a:xfrm>
          <a:prstGeom prst="rect">
            <a:avLst/>
          </a:prstGeom>
          <a:solidFill>
            <a:srgbClr val="FFCC00">
              <a:alpha val="90000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58E8172-F14E-A451-8A1E-F6397D7D51A6}"/>
              </a:ext>
            </a:extLst>
          </p:cNvPr>
          <p:cNvSpPr/>
          <p:nvPr/>
        </p:nvSpPr>
        <p:spPr>
          <a:xfrm rot="5400000">
            <a:off x="6713596" y="1946902"/>
            <a:ext cx="277759" cy="200210"/>
          </a:xfrm>
          <a:prstGeom prst="rect">
            <a:avLst/>
          </a:prstGeom>
          <a:solidFill>
            <a:srgbClr val="FFCC00">
              <a:alpha val="90000"/>
            </a:srgbClr>
          </a:solidFill>
          <a:ln>
            <a:solidFill>
              <a:schemeClr val="tx1"/>
            </a:solidFill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D7BB997-2CA2-18B3-3420-9D562ED23B15}"/>
              </a:ext>
            </a:extLst>
          </p:cNvPr>
          <p:cNvSpPr/>
          <p:nvPr/>
        </p:nvSpPr>
        <p:spPr>
          <a:xfrm rot="5400000">
            <a:off x="6778577" y="3179269"/>
            <a:ext cx="180000" cy="432000"/>
          </a:xfrm>
          <a:prstGeom prst="rect">
            <a:avLst/>
          </a:prstGeom>
          <a:solidFill>
            <a:srgbClr val="0080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935A67D-6296-96F3-B512-8D0AC4E755BD}"/>
              </a:ext>
            </a:extLst>
          </p:cNvPr>
          <p:cNvSpPr/>
          <p:nvPr/>
        </p:nvSpPr>
        <p:spPr>
          <a:xfrm rot="5400000">
            <a:off x="6778577" y="4937617"/>
            <a:ext cx="180000" cy="432000"/>
          </a:xfrm>
          <a:prstGeom prst="rect">
            <a:avLst/>
          </a:prstGeom>
          <a:solidFill>
            <a:srgbClr val="FF9933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E2E948B9-F3B6-BDDF-4451-86FA22246B6A}"/>
              </a:ext>
            </a:extLst>
          </p:cNvPr>
          <p:cNvSpPr/>
          <p:nvPr/>
        </p:nvSpPr>
        <p:spPr>
          <a:xfrm rot="16200000">
            <a:off x="4972801" y="3713306"/>
            <a:ext cx="195716" cy="471086"/>
          </a:xfrm>
          <a:prstGeom prst="rect">
            <a:avLst/>
          </a:prstGeom>
          <a:solidFill>
            <a:srgbClr val="FF9933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7E936804-3F8C-33FB-24D5-DC80083557FC}"/>
              </a:ext>
            </a:extLst>
          </p:cNvPr>
          <p:cNvSpPr/>
          <p:nvPr/>
        </p:nvSpPr>
        <p:spPr>
          <a:xfrm rot="5400000">
            <a:off x="4972800" y="2452302"/>
            <a:ext cx="195719" cy="471085"/>
          </a:xfrm>
          <a:prstGeom prst="rect">
            <a:avLst/>
          </a:prstGeom>
          <a:solidFill>
            <a:srgbClr val="FF00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E79B561C-8E62-E0A6-B389-FFCF3F04781E}"/>
              </a:ext>
            </a:extLst>
          </p:cNvPr>
          <p:cNvSpPr/>
          <p:nvPr/>
        </p:nvSpPr>
        <p:spPr>
          <a:xfrm rot="5400000">
            <a:off x="1568409" y="4801240"/>
            <a:ext cx="195717" cy="471084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5A425FFA-9E00-F094-417E-33E7F641AA1A}"/>
              </a:ext>
            </a:extLst>
          </p:cNvPr>
          <p:cNvSpPr/>
          <p:nvPr/>
        </p:nvSpPr>
        <p:spPr>
          <a:xfrm rot="5400000">
            <a:off x="1808361" y="4127277"/>
            <a:ext cx="195717" cy="471084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91CCD73-894B-9C3F-EA33-ED1DC0119684}"/>
              </a:ext>
            </a:extLst>
          </p:cNvPr>
          <p:cNvSpPr/>
          <p:nvPr/>
        </p:nvSpPr>
        <p:spPr>
          <a:xfrm>
            <a:off x="1341950" y="3332250"/>
            <a:ext cx="195717" cy="471084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EF2FA62F-59F3-BCE1-8F6C-E1438CCE8BE6}"/>
              </a:ext>
            </a:extLst>
          </p:cNvPr>
          <p:cNvSpPr/>
          <p:nvPr/>
        </p:nvSpPr>
        <p:spPr>
          <a:xfrm>
            <a:off x="2031863" y="2803679"/>
            <a:ext cx="195717" cy="471084"/>
          </a:xfrm>
          <a:prstGeom prst="rect">
            <a:avLst/>
          </a:prstGeom>
          <a:solidFill>
            <a:srgbClr val="FF66FF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0A079987-5539-741A-CA1D-7B41008F48BE}"/>
              </a:ext>
            </a:extLst>
          </p:cNvPr>
          <p:cNvSpPr/>
          <p:nvPr/>
        </p:nvSpPr>
        <p:spPr>
          <a:xfrm rot="5400000">
            <a:off x="6778577" y="5282882"/>
            <a:ext cx="180000" cy="432000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366AB680-D102-2F0E-ED83-D7735D728CA1}"/>
              </a:ext>
            </a:extLst>
          </p:cNvPr>
          <p:cNvSpPr/>
          <p:nvPr/>
        </p:nvSpPr>
        <p:spPr>
          <a:xfrm>
            <a:off x="1269489" y="4236381"/>
            <a:ext cx="195716" cy="471084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B293E20B-C4DA-412A-56FB-5B6BB1B5A73B}"/>
              </a:ext>
            </a:extLst>
          </p:cNvPr>
          <p:cNvSpPr/>
          <p:nvPr/>
        </p:nvSpPr>
        <p:spPr>
          <a:xfrm>
            <a:off x="2015280" y="2248684"/>
            <a:ext cx="195716" cy="471084"/>
          </a:xfrm>
          <a:prstGeom prst="rect">
            <a:avLst/>
          </a:prstGeom>
          <a:solidFill>
            <a:srgbClr val="FFFF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62EF07EC-F059-A669-59D8-67D1292DFFC6}"/>
              </a:ext>
            </a:extLst>
          </p:cNvPr>
          <p:cNvSpPr/>
          <p:nvPr/>
        </p:nvSpPr>
        <p:spPr>
          <a:xfrm rot="5400000">
            <a:off x="6778577" y="4236412"/>
            <a:ext cx="180000" cy="432000"/>
          </a:xfrm>
          <a:prstGeom prst="rect">
            <a:avLst/>
          </a:prstGeom>
          <a:solidFill>
            <a:srgbClr val="6633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3820E7C-F569-EE47-B66A-BC3FA1B2BBCC}"/>
              </a:ext>
            </a:extLst>
          </p:cNvPr>
          <p:cNvSpPr/>
          <p:nvPr/>
        </p:nvSpPr>
        <p:spPr>
          <a:xfrm>
            <a:off x="2141762" y="3351706"/>
            <a:ext cx="195717" cy="471084"/>
          </a:xfrm>
          <a:prstGeom prst="rect">
            <a:avLst/>
          </a:prstGeom>
          <a:solidFill>
            <a:srgbClr val="6633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6C0A0ED1-A0F7-5471-FFDF-0200AF86A283}"/>
              </a:ext>
            </a:extLst>
          </p:cNvPr>
          <p:cNvSpPr/>
          <p:nvPr/>
        </p:nvSpPr>
        <p:spPr>
          <a:xfrm rot="5400000">
            <a:off x="4972800" y="2776614"/>
            <a:ext cx="195719" cy="453444"/>
          </a:xfrm>
          <a:prstGeom prst="rect">
            <a:avLst/>
          </a:prstGeom>
          <a:solidFill>
            <a:srgbClr val="0080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2BCF4E8-924C-2820-AF49-71F40E5BE9C4}"/>
              </a:ext>
            </a:extLst>
          </p:cNvPr>
          <p:cNvSpPr/>
          <p:nvPr/>
        </p:nvSpPr>
        <p:spPr>
          <a:xfrm rot="5400000">
            <a:off x="1804857" y="3824158"/>
            <a:ext cx="195719" cy="453444"/>
          </a:xfrm>
          <a:prstGeom prst="rect">
            <a:avLst/>
          </a:prstGeom>
          <a:solidFill>
            <a:srgbClr val="0080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D948A39C-705A-8FC4-D265-9AF865DC57C4}"/>
              </a:ext>
            </a:extLst>
          </p:cNvPr>
          <p:cNvSpPr/>
          <p:nvPr/>
        </p:nvSpPr>
        <p:spPr>
          <a:xfrm>
            <a:off x="1724428" y="3364334"/>
            <a:ext cx="195719" cy="453444"/>
          </a:xfrm>
          <a:prstGeom prst="rect">
            <a:avLst/>
          </a:prstGeom>
          <a:solidFill>
            <a:srgbClr val="00800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90F7AD8-2757-21F2-1A0D-DDFD60E84E50}"/>
              </a:ext>
            </a:extLst>
          </p:cNvPr>
          <p:cNvSpPr/>
          <p:nvPr/>
        </p:nvSpPr>
        <p:spPr>
          <a:xfrm rot="5400000">
            <a:off x="4975968" y="3123560"/>
            <a:ext cx="189383" cy="440954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EFE7A3F-F00F-92BE-7521-C0BBEEFB8FB5}"/>
              </a:ext>
            </a:extLst>
          </p:cNvPr>
          <p:cNvSpPr/>
          <p:nvPr/>
        </p:nvSpPr>
        <p:spPr>
          <a:xfrm rot="5400000">
            <a:off x="1629736" y="2205480"/>
            <a:ext cx="189383" cy="440954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C2BC3AC5-C40F-4D4A-79C7-BE2DBD5D7512}"/>
              </a:ext>
            </a:extLst>
          </p:cNvPr>
          <p:cNvSpPr/>
          <p:nvPr/>
        </p:nvSpPr>
        <p:spPr>
          <a:xfrm>
            <a:off x="2017412" y="1735716"/>
            <a:ext cx="189383" cy="440954"/>
          </a:xfrm>
          <a:prstGeom prst="rect">
            <a:avLst/>
          </a:prstGeom>
          <a:solidFill>
            <a:srgbClr val="00B0F0">
              <a:alpha val="90000"/>
            </a:srgbClr>
          </a:solidFill>
          <a:ln>
            <a:noFill/>
          </a:ln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543A43-0CF7-FB9A-90FC-ED1862B48B15}"/>
              </a:ext>
            </a:extLst>
          </p:cNvPr>
          <p:cNvSpPr txBox="1"/>
          <p:nvPr/>
        </p:nvSpPr>
        <p:spPr>
          <a:xfrm>
            <a:off x="7120003" y="-2523"/>
            <a:ext cx="4233797" cy="367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23 components in total</a:t>
            </a:r>
          </a:p>
        </p:txBody>
      </p:sp>
    </p:spTree>
    <p:extLst>
      <p:ext uri="{BB962C8B-B14F-4D97-AF65-F5344CB8AC3E}">
        <p14:creationId xmlns:p14="http://schemas.microsoft.com/office/powerpoint/2010/main" val="39294336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Roboto</vt:lpstr>
      <vt:lpstr>Office Theme</vt:lpstr>
      <vt:lpstr>Nano PiPistrelle – 8Jun26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Andy Avery</dc:creator>
  <cp:lastModifiedBy>Andy Avery</cp:lastModifiedBy>
  <cp:revision>1</cp:revision>
  <dcterms:created xsi:type="dcterms:W3CDTF">2026-07-23T15:24:15Z</dcterms:created>
  <dcterms:modified xsi:type="dcterms:W3CDTF">2026-07-23T15:24:53Z</dcterms:modified>
</cp:coreProperties>
</file>