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8" autoAdjust="0"/>
    <p:restoredTop sz="94660"/>
  </p:normalViewPr>
  <p:slideViewPr>
    <p:cSldViewPr snapToGrid="0">
      <p:cViewPr varScale="1">
        <p:scale>
          <a:sx n="69" d="100"/>
          <a:sy n="69" d="100"/>
        </p:scale>
        <p:origin x="73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FB023-49D3-8385-FFBF-8BA33D642D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583FA-E66A-82AD-09B7-7A2ED5FAF6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5EECFB-5D56-232C-3269-B41170A0B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B853A-4D92-4869-B5DB-2EBEBB4B352B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3D3830-919F-AE7F-98AA-E59639C12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4FB2DC-1246-1E33-785B-0479A9A4F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0B968-6643-4A53-9416-A003E5F5CF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0776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BF4F4-CDD8-256E-CED9-A03343E3A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970BE2-4B72-548F-992E-2342A2AAD2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CF8D99-2D7B-8627-9DA4-1BE86BFC6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B853A-4D92-4869-B5DB-2EBEBB4B352B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EAB578-FF4C-140E-EBCE-FF9E3C61B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09ABA-7493-D413-9436-AF881B2D1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0B968-6643-4A53-9416-A003E5F5CF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9500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A23198C-18CB-39A0-69E1-BA7E4ACF82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76A084-79D8-80BB-D209-11F491F7EE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A2E4C-5354-7449-D8B5-6859B8D98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B853A-4D92-4869-B5DB-2EBEBB4B352B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8B5412-C2BB-4572-30D5-FBAC6BC06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C20D0E-08B7-4DA5-D17C-1F41A8C4F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0B968-6643-4A53-9416-A003E5F5CF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3068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C1958-A768-1E04-5CB3-2DC20FCF4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777E9E-A5AD-F964-B772-26BDBA30D6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2129CE-FFA3-159F-7BDC-E97E2B28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B853A-4D92-4869-B5DB-2EBEBB4B352B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F43B9-F879-A8E0-465A-7976AAB92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6D56EC-BCF8-F53E-5001-0369CF2EC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0B968-6643-4A53-9416-A003E5F5CF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0200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43CEE-71C6-C140-18E7-B09C1EBB2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288678-4996-E7B6-EBA9-CC6D217FE8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6363CB-BECB-7B00-28F0-31CCBA127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B853A-4D92-4869-B5DB-2EBEBB4B352B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4A8CF4-F0F4-373A-3A1E-012EB7709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C5FA49-FB59-7D6B-29A2-85B803424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0B968-6643-4A53-9416-A003E5F5CF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5478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2E8D1-0889-A705-C050-014F4B8A8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15B62-BD19-4D3C-4525-6EDD014E71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21DE79-000F-9ADD-67B5-CCA1619A23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614CEB-123A-7E40-E630-61887AB5D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B853A-4D92-4869-B5DB-2EBEBB4B352B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F418A7-576A-8311-9FD2-61BD37B48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E773CA-E01E-972C-CFB3-92AE3ABFB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0B968-6643-4A53-9416-A003E5F5CF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6507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96988-8A8E-8CAC-89F4-163FC6555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2B93EF-7621-7AB0-A1D2-279B5F3D2F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C08570-1A93-280B-EF64-EDD95F9279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BDF35B-2531-58C4-54F8-759DBC26A1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1C23A1-8B11-9E72-763C-83B8488491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5869A4-B2A8-0DD4-5CC0-24439215B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B853A-4D92-4869-B5DB-2EBEBB4B352B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D15E0E-5811-C10B-1F4F-641AF513F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03B66F-DFA4-5F6F-0E79-D964DEDC5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0B968-6643-4A53-9416-A003E5F5CF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6203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5D953-B765-3286-A38D-DC082AE26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4EF6D39-B549-D411-79A5-44304C7DF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B853A-4D92-4869-B5DB-2EBEBB4B352B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F7E506-22A9-4837-2E58-6680C948B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DBF065-4D0D-4A50-C856-B9FD223AC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0B968-6643-4A53-9416-A003E5F5CF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434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93D3B3-6B53-4FB1-3E1B-B8761207E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B853A-4D92-4869-B5DB-2EBEBB4B352B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8831AA-DB09-E68A-5FDE-EBA539ACF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22FE8F-799B-B45D-E741-5CE38BCEC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0B968-6643-4A53-9416-A003E5F5CF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3785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C6C72-E9D5-98D2-8EE7-742C2F135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82A37-0FC9-B884-0425-FAB02C41F8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5711AC-7B33-047F-5D8B-5F7D6F2548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49A96F-00B3-62F3-4C55-F9BD5F84D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B853A-4D92-4869-B5DB-2EBEBB4B352B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489373-B761-3771-2B0E-DEB0D2773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8B3ACE-CD57-479C-D908-E19531ABB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0B968-6643-4A53-9416-A003E5F5CF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032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D1A59-1F05-B598-3048-6F3EF172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643543-9A8F-84BC-EF4C-D5F04D1BB7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59E4ED-C2BB-749D-FF73-EFAD511104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34D941-7984-175A-93F1-4793B6B6C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B853A-4D92-4869-B5DB-2EBEBB4B352B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55BDC3-E211-B457-56AA-5B0B398AB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4A0ED6-007C-CF0C-C892-D4514D124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0B968-6643-4A53-9416-A003E5F5CF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6789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A52CE7-34FB-DB23-630B-01AF4BDD1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39152C-B42E-D128-97D2-F58FD3583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3ED772-0B7B-AF5A-41E4-DA2221A29B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3B853A-4D92-4869-B5DB-2EBEBB4B352B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372064-6A89-1D13-3219-1B40258048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082A86-F948-B1AB-4AC1-FF71A117D3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00B968-6643-4A53-9416-A003E5F5CF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801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547A244-B6F5-C1BD-9777-DDE0BAB016E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872" y="984651"/>
            <a:ext cx="3817707" cy="583486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1B9C7A0-5943-65EB-FD66-F68F92038B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1299"/>
          </a:xfrm>
        </p:spPr>
        <p:txBody>
          <a:bodyPr/>
          <a:lstStyle/>
          <a:p>
            <a:r>
              <a:rPr lang="en-GB" dirty="0"/>
              <a:t>Mini PiPistrelle </a:t>
            </a:r>
            <a:r>
              <a:rPr lang="en-GB"/>
              <a:t>– 14Feb’26 </a:t>
            </a:r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014496-BD9A-9739-0B7F-3015AD11C104}"/>
              </a:ext>
            </a:extLst>
          </p:cNvPr>
          <p:cNvSpPr txBox="1"/>
          <p:nvPr/>
        </p:nvSpPr>
        <p:spPr>
          <a:xfrm>
            <a:off x="7086115" y="763793"/>
            <a:ext cx="4812656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0" i="0" dirty="0">
                <a:effectLst/>
                <a:latin typeface="Roboto" panose="02000000000000000000" pitchFamily="2" charset="0"/>
              </a:rPr>
              <a:t>Raspberry Pi </a:t>
            </a:r>
            <a:r>
              <a:rPr lang="en-GB" dirty="0">
                <a:latin typeface="Roboto" panose="02000000000000000000" pitchFamily="2" charset="0"/>
              </a:rPr>
              <a:t>P</a:t>
            </a:r>
            <a:r>
              <a:rPr lang="en-GB" b="0" i="0" dirty="0">
                <a:effectLst/>
                <a:latin typeface="Roboto" panose="02000000000000000000" pitchFamily="2" charset="0"/>
              </a:rPr>
              <a:t>ico   x 1</a:t>
            </a:r>
          </a:p>
          <a:p>
            <a:pPr>
              <a:spcAft>
                <a:spcPts val="600"/>
              </a:spcAft>
            </a:pPr>
            <a:r>
              <a:rPr lang="en-GB" dirty="0"/>
              <a:t>Switch slide    x 1</a:t>
            </a:r>
          </a:p>
          <a:p>
            <a:pPr>
              <a:spcAft>
                <a:spcPts val="600"/>
              </a:spcAft>
            </a:pPr>
            <a:r>
              <a:rPr lang="en-GB" dirty="0"/>
              <a:t>Audio jack, 3.5 mm   x 1</a:t>
            </a:r>
          </a:p>
          <a:p>
            <a:pPr>
              <a:spcAft>
                <a:spcPts val="600"/>
              </a:spcAft>
            </a:pPr>
            <a:r>
              <a:rPr lang="en-GB" dirty="0"/>
              <a:t>IC </a:t>
            </a:r>
            <a:r>
              <a:rPr lang="en-GB" dirty="0" err="1"/>
              <a:t>opamp</a:t>
            </a:r>
            <a:r>
              <a:rPr lang="en-GB" dirty="0"/>
              <a:t> </a:t>
            </a:r>
            <a:r>
              <a:rPr lang="en-GB" dirty="0" err="1"/>
              <a:t>gp</a:t>
            </a:r>
            <a:r>
              <a:rPr lang="en-GB" dirty="0"/>
              <a:t> 1   x 1    </a:t>
            </a:r>
            <a:r>
              <a:rPr lang="en-GB" dirty="0">
                <a:solidFill>
                  <a:srgbClr val="FF0000"/>
                </a:solidFill>
              </a:rPr>
              <a:t>(note pin 1 dot)</a:t>
            </a:r>
          </a:p>
          <a:p>
            <a:pPr>
              <a:spcAft>
                <a:spcPts val="600"/>
              </a:spcAft>
            </a:pPr>
            <a:r>
              <a:rPr lang="en-GB" dirty="0"/>
              <a:t>Mic mems </a:t>
            </a:r>
            <a:r>
              <a:rPr lang="en-GB" dirty="0" err="1"/>
              <a:t>analog</a:t>
            </a:r>
            <a:r>
              <a:rPr lang="en-GB" dirty="0"/>
              <a:t>  </a:t>
            </a:r>
            <a:r>
              <a:rPr lang="en-GB" dirty="0" err="1"/>
              <a:t>Syntiant</a:t>
            </a:r>
            <a:r>
              <a:rPr lang="en-GB" dirty="0"/>
              <a:t> (Ford) x 1</a:t>
            </a:r>
          </a:p>
          <a:p>
            <a:pPr>
              <a:spcAft>
                <a:spcPts val="600"/>
              </a:spcAft>
            </a:pPr>
            <a:r>
              <a:rPr lang="en-GB" b="1" dirty="0">
                <a:latin typeface="Roboto" panose="02000000000000000000" pitchFamily="2" charset="0"/>
              </a:rPr>
              <a:t>Capacitors </a:t>
            </a:r>
            <a:r>
              <a:rPr lang="en-GB" dirty="0">
                <a:latin typeface="Roboto" panose="02000000000000000000" pitchFamily="2" charset="0"/>
              </a:rPr>
              <a:t>(7)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0.1uF Ceramic   x 4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22uF Ceramic   x 3</a:t>
            </a:r>
          </a:p>
          <a:p>
            <a:pPr>
              <a:spcAft>
                <a:spcPts val="600"/>
              </a:spcAft>
            </a:pPr>
            <a:r>
              <a:rPr lang="en-GB" b="1" dirty="0"/>
              <a:t>Resistors </a:t>
            </a:r>
            <a:r>
              <a:rPr lang="en-GB" dirty="0"/>
              <a:t>(21)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47k ohm   x 5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Ferrite 500 ohm x 1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220 ohm  x 4   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470 ohm x 11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800" dirty="0">
              <a:solidFill>
                <a:srgbClr val="00B050"/>
              </a:solidFill>
            </a:endParaRPr>
          </a:p>
          <a:p>
            <a:pPr>
              <a:spcAft>
                <a:spcPts val="600"/>
              </a:spcAft>
            </a:pPr>
            <a:r>
              <a:rPr lang="en-GB" dirty="0"/>
              <a:t>LED   x 10   </a:t>
            </a:r>
            <a:r>
              <a:rPr lang="en-GB" dirty="0">
                <a:solidFill>
                  <a:srgbClr val="FF0000"/>
                </a:solidFill>
              </a:rPr>
              <a:t>(note polarity!)</a:t>
            </a:r>
            <a:endParaRPr lang="en-GB" sz="800" dirty="0"/>
          </a:p>
          <a:p>
            <a:pPr>
              <a:spcAft>
                <a:spcPts val="600"/>
              </a:spcAft>
            </a:pPr>
            <a:r>
              <a:rPr lang="en-GB" dirty="0"/>
              <a:t>Back cover</a:t>
            </a:r>
          </a:p>
          <a:p>
            <a:pPr>
              <a:spcAft>
                <a:spcPts val="600"/>
              </a:spcAft>
            </a:pPr>
            <a:r>
              <a:rPr lang="en-GB" dirty="0"/>
              <a:t>Battery holder AAA 3 cell pin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215C81-34D5-6B50-3738-8F6BDFECE8AB}"/>
              </a:ext>
            </a:extLst>
          </p:cNvPr>
          <p:cNvSpPr/>
          <p:nvPr/>
        </p:nvSpPr>
        <p:spPr>
          <a:xfrm rot="5400000">
            <a:off x="6763793" y="3889432"/>
            <a:ext cx="180000" cy="432000"/>
          </a:xfrm>
          <a:prstGeom prst="rect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8581117-236C-B5DB-3BFB-040E32D282FB}"/>
              </a:ext>
            </a:extLst>
          </p:cNvPr>
          <p:cNvSpPr/>
          <p:nvPr/>
        </p:nvSpPr>
        <p:spPr>
          <a:xfrm rot="5400000">
            <a:off x="6763793" y="4586046"/>
            <a:ext cx="180000" cy="432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219C49A-CEC8-88D3-42A1-3E5FD9CA389A}"/>
              </a:ext>
            </a:extLst>
          </p:cNvPr>
          <p:cNvSpPr/>
          <p:nvPr/>
        </p:nvSpPr>
        <p:spPr>
          <a:xfrm rot="5400000">
            <a:off x="6763793" y="2842571"/>
            <a:ext cx="180000" cy="432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017299B0-8F46-E452-C453-6D0FC99096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626862" y="1210659"/>
            <a:ext cx="376061" cy="14131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5207DB98-9923-E65F-4FD3-08F0C2615F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655433" y="5598535"/>
            <a:ext cx="432000" cy="178971"/>
          </a:xfrm>
          <a:prstGeom prst="rect">
            <a:avLst/>
          </a:prstGeom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id="{C5727B38-9D43-F13B-E5A6-94CCB30CC998}"/>
              </a:ext>
            </a:extLst>
          </p:cNvPr>
          <p:cNvSpPr/>
          <p:nvPr/>
        </p:nvSpPr>
        <p:spPr>
          <a:xfrm rot="5400000">
            <a:off x="4287006" y="1240719"/>
            <a:ext cx="989115" cy="476984"/>
          </a:xfrm>
          <a:prstGeom prst="rect">
            <a:avLst/>
          </a:prstGeom>
          <a:solidFill>
            <a:schemeClr val="tx1">
              <a:lumMod val="95000"/>
              <a:lumOff val="5000"/>
              <a:alpha val="9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0FBC22D-6747-C29F-3C3C-79FA3986BF3B}"/>
              </a:ext>
            </a:extLst>
          </p:cNvPr>
          <p:cNvSpPr/>
          <p:nvPr/>
        </p:nvSpPr>
        <p:spPr>
          <a:xfrm rot="5400000">
            <a:off x="6717607" y="1588458"/>
            <a:ext cx="356193" cy="147485"/>
          </a:xfrm>
          <a:prstGeom prst="rect">
            <a:avLst/>
          </a:prstGeom>
          <a:solidFill>
            <a:schemeClr val="tx1">
              <a:lumMod val="95000"/>
              <a:lumOff val="5000"/>
              <a:alpha val="9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7F833701-42E1-A945-434B-DCD73E1FDBA0}"/>
              </a:ext>
            </a:extLst>
          </p:cNvPr>
          <p:cNvSpPr/>
          <p:nvPr/>
        </p:nvSpPr>
        <p:spPr>
          <a:xfrm rot="5400000">
            <a:off x="4848065" y="2759302"/>
            <a:ext cx="495033" cy="283726"/>
          </a:xfrm>
          <a:prstGeom prst="rect">
            <a:avLst/>
          </a:prstGeom>
          <a:solidFill>
            <a:schemeClr val="bg1">
              <a:lumMod val="85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712207D-0CC7-456C-8D3D-8D9B2DD599C1}"/>
              </a:ext>
            </a:extLst>
          </p:cNvPr>
          <p:cNvSpPr/>
          <p:nvPr/>
        </p:nvSpPr>
        <p:spPr>
          <a:xfrm rot="5400000">
            <a:off x="6728903" y="1179089"/>
            <a:ext cx="333600" cy="147485"/>
          </a:xfrm>
          <a:prstGeom prst="rect">
            <a:avLst/>
          </a:prstGeom>
          <a:solidFill>
            <a:schemeClr val="bg1">
              <a:lumMod val="85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01AC6390-D794-6369-48EB-979B15299A3D}"/>
              </a:ext>
            </a:extLst>
          </p:cNvPr>
          <p:cNvSpPr/>
          <p:nvPr/>
        </p:nvSpPr>
        <p:spPr>
          <a:xfrm>
            <a:off x="3125657" y="2031112"/>
            <a:ext cx="194349" cy="218910"/>
          </a:xfrm>
          <a:prstGeom prst="rect">
            <a:avLst/>
          </a:prstGeom>
          <a:solidFill>
            <a:schemeClr val="tx1">
              <a:lumMod val="75000"/>
              <a:lumOff val="25000"/>
              <a:alpha val="9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0688A9C-D8B9-BAA3-68D1-EB4216E7C3E7}"/>
              </a:ext>
            </a:extLst>
          </p:cNvPr>
          <p:cNvSpPr/>
          <p:nvPr/>
        </p:nvSpPr>
        <p:spPr>
          <a:xfrm rot="5400000">
            <a:off x="6791827" y="1890576"/>
            <a:ext cx="207752" cy="244983"/>
          </a:xfrm>
          <a:prstGeom prst="rect">
            <a:avLst/>
          </a:prstGeom>
          <a:solidFill>
            <a:schemeClr val="tx1">
              <a:lumMod val="75000"/>
              <a:lumOff val="25000"/>
              <a:alpha val="9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893DF6EB-1504-7C51-9878-11277C749528}"/>
              </a:ext>
            </a:extLst>
          </p:cNvPr>
          <p:cNvSpPr/>
          <p:nvPr/>
        </p:nvSpPr>
        <p:spPr>
          <a:xfrm rot="5400000" flipH="1" flipV="1">
            <a:off x="3244967" y="1532653"/>
            <a:ext cx="218911" cy="121810"/>
          </a:xfrm>
          <a:prstGeom prst="rect">
            <a:avLst/>
          </a:prstGeom>
          <a:solidFill>
            <a:srgbClr val="FFCC00">
              <a:alpha val="90000"/>
            </a:srgb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58E8172-F14E-A451-8A1E-F6397D7D51A6}"/>
              </a:ext>
            </a:extLst>
          </p:cNvPr>
          <p:cNvSpPr/>
          <p:nvPr/>
        </p:nvSpPr>
        <p:spPr>
          <a:xfrm rot="5400000">
            <a:off x="6756824" y="2244966"/>
            <a:ext cx="277759" cy="200210"/>
          </a:xfrm>
          <a:prstGeom prst="rect">
            <a:avLst/>
          </a:prstGeom>
          <a:solidFill>
            <a:srgbClr val="FFCC00">
              <a:alpha val="90000"/>
            </a:srgb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D7BB997-2CA2-18B3-3420-9D562ED23B15}"/>
              </a:ext>
            </a:extLst>
          </p:cNvPr>
          <p:cNvSpPr/>
          <p:nvPr/>
        </p:nvSpPr>
        <p:spPr>
          <a:xfrm rot="5400000">
            <a:off x="6763793" y="3179269"/>
            <a:ext cx="180000" cy="432000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7E936804-3F8C-33FB-24D5-DC80083557FC}"/>
              </a:ext>
            </a:extLst>
          </p:cNvPr>
          <p:cNvSpPr/>
          <p:nvPr/>
        </p:nvSpPr>
        <p:spPr>
          <a:xfrm rot="5400000">
            <a:off x="1890008" y="5190861"/>
            <a:ext cx="136281" cy="337596"/>
          </a:xfrm>
          <a:prstGeom prst="rect">
            <a:avLst/>
          </a:prstGeom>
          <a:solidFill>
            <a:srgbClr val="FF00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5A425FFA-9E00-F094-417E-33E7F641AA1A}"/>
              </a:ext>
            </a:extLst>
          </p:cNvPr>
          <p:cNvSpPr/>
          <p:nvPr/>
        </p:nvSpPr>
        <p:spPr>
          <a:xfrm rot="5400000">
            <a:off x="2744909" y="2293955"/>
            <a:ext cx="141316" cy="351925"/>
          </a:xfrm>
          <a:prstGeom prst="rect">
            <a:avLst/>
          </a:prstGeom>
          <a:solidFill>
            <a:srgbClr val="FF66FF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0A079987-5539-741A-CA1D-7B41008F48BE}"/>
              </a:ext>
            </a:extLst>
          </p:cNvPr>
          <p:cNvSpPr/>
          <p:nvPr/>
        </p:nvSpPr>
        <p:spPr>
          <a:xfrm rot="5400000">
            <a:off x="6763793" y="4928316"/>
            <a:ext cx="180000" cy="432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B293E20B-C4DA-412A-56FB-5B6BB1B5A73B}"/>
              </a:ext>
            </a:extLst>
          </p:cNvPr>
          <p:cNvSpPr/>
          <p:nvPr/>
        </p:nvSpPr>
        <p:spPr>
          <a:xfrm rot="5400000">
            <a:off x="2167351" y="1117719"/>
            <a:ext cx="138273" cy="330238"/>
          </a:xfrm>
          <a:prstGeom prst="rect">
            <a:avLst/>
          </a:prstGeom>
          <a:solidFill>
            <a:srgbClr val="FFFF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62EF07EC-F059-A669-59D8-67D1292DFFC6}"/>
              </a:ext>
            </a:extLst>
          </p:cNvPr>
          <p:cNvSpPr/>
          <p:nvPr/>
        </p:nvSpPr>
        <p:spPr>
          <a:xfrm rot="5400000">
            <a:off x="6763793" y="4232334"/>
            <a:ext cx="180000" cy="432000"/>
          </a:xfrm>
          <a:prstGeom prst="rect">
            <a:avLst/>
          </a:prstGeom>
          <a:solidFill>
            <a:srgbClr val="66330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13820E7C-F569-EE47-B66A-BC3FA1B2BBCC}"/>
              </a:ext>
            </a:extLst>
          </p:cNvPr>
          <p:cNvSpPr/>
          <p:nvPr/>
        </p:nvSpPr>
        <p:spPr>
          <a:xfrm>
            <a:off x="2658568" y="2792833"/>
            <a:ext cx="131963" cy="355846"/>
          </a:xfrm>
          <a:prstGeom prst="rect">
            <a:avLst/>
          </a:prstGeom>
          <a:solidFill>
            <a:srgbClr val="6633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2EFE7A3F-F00F-92BE-7521-C0BBEEFB8FB5}"/>
              </a:ext>
            </a:extLst>
          </p:cNvPr>
          <p:cNvSpPr/>
          <p:nvPr/>
        </p:nvSpPr>
        <p:spPr>
          <a:xfrm rot="5400000">
            <a:off x="3508780" y="1907820"/>
            <a:ext cx="141317" cy="337596"/>
          </a:xfrm>
          <a:prstGeom prst="rect">
            <a:avLst/>
          </a:prstGeom>
          <a:solidFill>
            <a:srgbClr val="00B0F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3206B7-F91A-4B7C-7876-677BD122B2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626862" y="1413447"/>
            <a:ext cx="376061" cy="1413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25A72FD-D401-E09E-B528-3BB0A48613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626862" y="1629855"/>
            <a:ext cx="376061" cy="1413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7E596B-C069-ABE1-4459-C23DAD257C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626862" y="1846263"/>
            <a:ext cx="376061" cy="1413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A5B5498-C232-651F-156E-69E2324427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626862" y="2044383"/>
            <a:ext cx="376061" cy="14131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045CF69-329C-2686-C0C0-49FDB7DDE4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626862" y="2260791"/>
            <a:ext cx="376061" cy="1413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0183972-A249-15BA-F754-645442091C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626862" y="2468055"/>
            <a:ext cx="376061" cy="14131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20864C8-C87D-C836-2BF3-7BF85E5A1D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626862" y="2666728"/>
            <a:ext cx="376061" cy="14131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E15FC11-B1E9-A44A-F5AF-EE58B25D52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626862" y="2891727"/>
            <a:ext cx="376061" cy="14131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E737BA6-36E2-F0A0-E37C-8D8109BFE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626862" y="3098991"/>
            <a:ext cx="376061" cy="141314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C492EE53-6C97-BFEB-4638-EB2C2856B1A7}"/>
              </a:ext>
            </a:extLst>
          </p:cNvPr>
          <p:cNvSpPr/>
          <p:nvPr/>
        </p:nvSpPr>
        <p:spPr>
          <a:xfrm rot="5400000">
            <a:off x="2167351" y="1324983"/>
            <a:ext cx="138273" cy="330238"/>
          </a:xfrm>
          <a:prstGeom prst="rect">
            <a:avLst/>
          </a:prstGeom>
          <a:solidFill>
            <a:srgbClr val="FFFF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13E0333-AF06-4DF9-BEF9-46064C3A327C}"/>
              </a:ext>
            </a:extLst>
          </p:cNvPr>
          <p:cNvSpPr/>
          <p:nvPr/>
        </p:nvSpPr>
        <p:spPr>
          <a:xfrm rot="5400000">
            <a:off x="2167351" y="1541391"/>
            <a:ext cx="138273" cy="330238"/>
          </a:xfrm>
          <a:prstGeom prst="rect">
            <a:avLst/>
          </a:prstGeom>
          <a:solidFill>
            <a:srgbClr val="FFFF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E5EBA0A-3ABF-8307-8551-59677860CDBB}"/>
              </a:ext>
            </a:extLst>
          </p:cNvPr>
          <p:cNvSpPr/>
          <p:nvPr/>
        </p:nvSpPr>
        <p:spPr>
          <a:xfrm rot="5400000">
            <a:off x="2167351" y="1739511"/>
            <a:ext cx="138273" cy="330238"/>
          </a:xfrm>
          <a:prstGeom prst="rect">
            <a:avLst/>
          </a:prstGeom>
          <a:solidFill>
            <a:srgbClr val="FFFF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D26230A-DE38-5595-B74D-10CE3EE19BE1}"/>
              </a:ext>
            </a:extLst>
          </p:cNvPr>
          <p:cNvSpPr/>
          <p:nvPr/>
        </p:nvSpPr>
        <p:spPr>
          <a:xfrm rot="5400000">
            <a:off x="2167351" y="1946775"/>
            <a:ext cx="138273" cy="330238"/>
          </a:xfrm>
          <a:prstGeom prst="rect">
            <a:avLst/>
          </a:prstGeom>
          <a:solidFill>
            <a:srgbClr val="FFFF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1C4A969-800E-4FFF-620A-AE74210020B4}"/>
              </a:ext>
            </a:extLst>
          </p:cNvPr>
          <p:cNvSpPr/>
          <p:nvPr/>
        </p:nvSpPr>
        <p:spPr>
          <a:xfrm rot="5400000">
            <a:off x="2167351" y="2163183"/>
            <a:ext cx="138273" cy="330238"/>
          </a:xfrm>
          <a:prstGeom prst="rect">
            <a:avLst/>
          </a:prstGeom>
          <a:solidFill>
            <a:srgbClr val="FFFF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9A14EA3-4970-E32B-D798-1A65FD7B58BE}"/>
              </a:ext>
            </a:extLst>
          </p:cNvPr>
          <p:cNvSpPr/>
          <p:nvPr/>
        </p:nvSpPr>
        <p:spPr>
          <a:xfrm rot="5400000">
            <a:off x="2167351" y="2370447"/>
            <a:ext cx="138273" cy="330238"/>
          </a:xfrm>
          <a:prstGeom prst="rect">
            <a:avLst/>
          </a:prstGeom>
          <a:solidFill>
            <a:srgbClr val="FFFF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2A7EE5A-B8CD-56E8-6F21-5DC11F4DF278}"/>
              </a:ext>
            </a:extLst>
          </p:cNvPr>
          <p:cNvSpPr/>
          <p:nvPr/>
        </p:nvSpPr>
        <p:spPr>
          <a:xfrm rot="5400000">
            <a:off x="2167351" y="2577711"/>
            <a:ext cx="138273" cy="330238"/>
          </a:xfrm>
          <a:prstGeom prst="rect">
            <a:avLst/>
          </a:prstGeom>
          <a:solidFill>
            <a:srgbClr val="FFFF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FC8C631-1881-8A3A-5CE6-D739C4FD445E}"/>
              </a:ext>
            </a:extLst>
          </p:cNvPr>
          <p:cNvSpPr/>
          <p:nvPr/>
        </p:nvSpPr>
        <p:spPr>
          <a:xfrm rot="5400000">
            <a:off x="2167351" y="2794119"/>
            <a:ext cx="138273" cy="330238"/>
          </a:xfrm>
          <a:prstGeom prst="rect">
            <a:avLst/>
          </a:prstGeom>
          <a:solidFill>
            <a:srgbClr val="FFFF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8C61FF4-78F2-19B7-9B7F-348D68F66471}"/>
              </a:ext>
            </a:extLst>
          </p:cNvPr>
          <p:cNvSpPr/>
          <p:nvPr/>
        </p:nvSpPr>
        <p:spPr>
          <a:xfrm rot="5400000">
            <a:off x="2167351" y="2992239"/>
            <a:ext cx="138273" cy="330238"/>
          </a:xfrm>
          <a:prstGeom prst="rect">
            <a:avLst/>
          </a:prstGeom>
          <a:solidFill>
            <a:srgbClr val="FFFF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4C447CB-3539-22CB-89D3-C9167E40EB2F}"/>
              </a:ext>
            </a:extLst>
          </p:cNvPr>
          <p:cNvSpPr/>
          <p:nvPr/>
        </p:nvSpPr>
        <p:spPr>
          <a:xfrm>
            <a:off x="3923451" y="2074800"/>
            <a:ext cx="138273" cy="330238"/>
          </a:xfrm>
          <a:prstGeom prst="rect">
            <a:avLst/>
          </a:prstGeom>
          <a:solidFill>
            <a:srgbClr val="FFFF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447EFBA-3C59-9E92-8C3D-761A4A684108}"/>
              </a:ext>
            </a:extLst>
          </p:cNvPr>
          <p:cNvSpPr/>
          <p:nvPr/>
        </p:nvSpPr>
        <p:spPr>
          <a:xfrm>
            <a:off x="3916169" y="1602372"/>
            <a:ext cx="141317" cy="337596"/>
          </a:xfrm>
          <a:prstGeom prst="rect">
            <a:avLst/>
          </a:prstGeom>
          <a:solidFill>
            <a:srgbClr val="00B0F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378966C-5FAB-8F88-B24B-DBD16E64810F}"/>
              </a:ext>
            </a:extLst>
          </p:cNvPr>
          <p:cNvSpPr/>
          <p:nvPr/>
        </p:nvSpPr>
        <p:spPr>
          <a:xfrm>
            <a:off x="3007821" y="1413447"/>
            <a:ext cx="141317" cy="337596"/>
          </a:xfrm>
          <a:prstGeom prst="rect">
            <a:avLst/>
          </a:prstGeom>
          <a:solidFill>
            <a:srgbClr val="00B0F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9895537-655F-0839-4A36-FA477A1F31F6}"/>
              </a:ext>
            </a:extLst>
          </p:cNvPr>
          <p:cNvSpPr/>
          <p:nvPr/>
        </p:nvSpPr>
        <p:spPr>
          <a:xfrm rot="5400000">
            <a:off x="2682772" y="5159157"/>
            <a:ext cx="141317" cy="337596"/>
          </a:xfrm>
          <a:prstGeom prst="rect">
            <a:avLst/>
          </a:prstGeom>
          <a:solidFill>
            <a:srgbClr val="00B0F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94D3977-99DE-1D0D-2FA3-8276AB9D3981}"/>
              </a:ext>
            </a:extLst>
          </p:cNvPr>
          <p:cNvSpPr/>
          <p:nvPr/>
        </p:nvSpPr>
        <p:spPr>
          <a:xfrm rot="5400000">
            <a:off x="2659159" y="1736468"/>
            <a:ext cx="137987" cy="337597"/>
          </a:xfrm>
          <a:prstGeom prst="rect">
            <a:avLst/>
          </a:prstGeom>
          <a:solidFill>
            <a:srgbClr val="0080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EFAB43B-4058-F68A-A82C-7B507CD5ACB0}"/>
              </a:ext>
            </a:extLst>
          </p:cNvPr>
          <p:cNvSpPr/>
          <p:nvPr/>
        </p:nvSpPr>
        <p:spPr>
          <a:xfrm rot="5400000">
            <a:off x="3151367" y="2306008"/>
            <a:ext cx="137987" cy="337597"/>
          </a:xfrm>
          <a:prstGeom prst="rect">
            <a:avLst/>
          </a:prstGeom>
          <a:solidFill>
            <a:srgbClr val="0080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1053E89-2941-B7B9-E7B2-D06FD08D140D}"/>
              </a:ext>
            </a:extLst>
          </p:cNvPr>
          <p:cNvSpPr/>
          <p:nvPr/>
        </p:nvSpPr>
        <p:spPr>
          <a:xfrm rot="5400000">
            <a:off x="2684437" y="5414887"/>
            <a:ext cx="137987" cy="337597"/>
          </a:xfrm>
          <a:prstGeom prst="rect">
            <a:avLst/>
          </a:prstGeom>
          <a:solidFill>
            <a:srgbClr val="0080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ACDEED7-66F6-CCCE-75F3-B8D779164CEE}"/>
              </a:ext>
            </a:extLst>
          </p:cNvPr>
          <p:cNvSpPr/>
          <p:nvPr/>
        </p:nvSpPr>
        <p:spPr>
          <a:xfrm rot="5400000">
            <a:off x="3156866" y="2643186"/>
            <a:ext cx="141316" cy="351925"/>
          </a:xfrm>
          <a:prstGeom prst="rect">
            <a:avLst/>
          </a:prstGeom>
          <a:solidFill>
            <a:srgbClr val="FF66FF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17275A9-0176-E644-9F93-22BC0DAD52C5}"/>
              </a:ext>
            </a:extLst>
          </p:cNvPr>
          <p:cNvSpPr/>
          <p:nvPr/>
        </p:nvSpPr>
        <p:spPr>
          <a:xfrm>
            <a:off x="3570826" y="2415433"/>
            <a:ext cx="141316" cy="351925"/>
          </a:xfrm>
          <a:prstGeom prst="rect">
            <a:avLst/>
          </a:prstGeom>
          <a:solidFill>
            <a:srgbClr val="FF66FF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FC6281A-4D1D-012C-8C02-7D597CF5AF5E}"/>
              </a:ext>
            </a:extLst>
          </p:cNvPr>
          <p:cNvSpPr/>
          <p:nvPr/>
        </p:nvSpPr>
        <p:spPr>
          <a:xfrm rot="5400000">
            <a:off x="2627106" y="5714148"/>
            <a:ext cx="141316" cy="351925"/>
          </a:xfrm>
          <a:prstGeom prst="rect">
            <a:avLst/>
          </a:prstGeom>
          <a:solidFill>
            <a:srgbClr val="FF66FF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CAE4B51-0BEF-370C-2DC5-8EA083DCB26B}"/>
              </a:ext>
            </a:extLst>
          </p:cNvPr>
          <p:cNvSpPr/>
          <p:nvPr/>
        </p:nvSpPr>
        <p:spPr>
          <a:xfrm rot="5400000">
            <a:off x="3956246" y="5714148"/>
            <a:ext cx="141316" cy="351925"/>
          </a:xfrm>
          <a:prstGeom prst="rect">
            <a:avLst/>
          </a:prstGeom>
          <a:solidFill>
            <a:srgbClr val="FF66FF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2067B29-F567-BE12-4D18-A9384D2A84D1}"/>
              </a:ext>
            </a:extLst>
          </p:cNvPr>
          <p:cNvSpPr/>
          <p:nvPr/>
        </p:nvSpPr>
        <p:spPr>
          <a:xfrm rot="5400000">
            <a:off x="1896488" y="5420593"/>
            <a:ext cx="136281" cy="337596"/>
          </a:xfrm>
          <a:prstGeom prst="rect">
            <a:avLst/>
          </a:prstGeom>
          <a:solidFill>
            <a:srgbClr val="FF00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8585A909-84B3-6C42-3D9F-327FB9917D04}"/>
              </a:ext>
            </a:extLst>
          </p:cNvPr>
          <p:cNvSpPr/>
          <p:nvPr/>
        </p:nvSpPr>
        <p:spPr>
          <a:xfrm>
            <a:off x="2349665" y="5260873"/>
            <a:ext cx="136281" cy="337596"/>
          </a:xfrm>
          <a:prstGeom prst="rect">
            <a:avLst/>
          </a:prstGeom>
          <a:solidFill>
            <a:srgbClr val="FF00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F86923A-326A-40BE-B3A2-7BF8D31D29E3}"/>
              </a:ext>
            </a:extLst>
          </p:cNvPr>
          <p:cNvSpPr/>
          <p:nvPr/>
        </p:nvSpPr>
        <p:spPr>
          <a:xfrm>
            <a:off x="3177832" y="5267024"/>
            <a:ext cx="136281" cy="337596"/>
          </a:xfrm>
          <a:prstGeom prst="rect">
            <a:avLst/>
          </a:prstGeom>
          <a:solidFill>
            <a:srgbClr val="FF00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36ED57-E8EF-2CA3-AB66-D85FB20C02AC}"/>
              </a:ext>
            </a:extLst>
          </p:cNvPr>
          <p:cNvSpPr txBox="1"/>
          <p:nvPr/>
        </p:nvSpPr>
        <p:spPr>
          <a:xfrm>
            <a:off x="7113823" y="9675"/>
            <a:ext cx="4233797" cy="367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43 components in total</a:t>
            </a:r>
          </a:p>
        </p:txBody>
      </p:sp>
    </p:spTree>
    <p:extLst>
      <p:ext uri="{BB962C8B-B14F-4D97-AF65-F5344CB8AC3E}">
        <p14:creationId xmlns:p14="http://schemas.microsoft.com/office/powerpoint/2010/main" val="26672463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Roboto</vt:lpstr>
      <vt:lpstr>Office Theme</vt:lpstr>
      <vt:lpstr>Mini PiPistrelle – 14Feb’26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Andy Avery</dc:creator>
  <cp:lastModifiedBy>Andy Avery</cp:lastModifiedBy>
  <cp:revision>1</cp:revision>
  <dcterms:created xsi:type="dcterms:W3CDTF">2026-07-23T15:05:33Z</dcterms:created>
  <dcterms:modified xsi:type="dcterms:W3CDTF">2026-07-23T15:06:05Z</dcterms:modified>
</cp:coreProperties>
</file>