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996633"/>
    <a:srgbClr val="66FFFF"/>
    <a:srgbClr val="00CC00"/>
    <a:srgbClr val="66FF66"/>
    <a:srgbClr val="0066FF"/>
    <a:srgbClr val="A50021"/>
    <a:srgbClr val="CC0000"/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06BA-3547-F160-1A43-4793459BA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4A20EB-CD70-C95A-FD99-BADD368B34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66C17-8993-D8EA-2024-3310FD734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D7793-D71E-B8BB-C818-99D83D43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0D5D-67B3-D2B3-5C27-D9626205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594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BD3B1-630A-A48C-590F-3A388E7B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53B39-9DFD-982C-0E37-FE4777A5F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56DC-36FA-B304-4B69-42643F46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42AA1-E05B-569D-6B58-1BFEB42AB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B09F8A-1018-AF26-B90D-895ACE3F2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56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B3B98B-4F1F-3629-CA23-6A7C39D1DD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BAD64-AF95-6A25-81DD-C63149D3A4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3C52E-AF75-47D1-CE77-A23A17A0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BD3A3-5EB7-447C-4268-86C7C23C8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7651F-3E65-BFFA-D0F2-814B6DE8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21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4283-6583-857A-2A19-F6D59B5C3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14A8A-81EE-90CB-0BCD-F2CCCD053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70F10-3AB5-0041-A67E-93041107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CB158-B909-9A13-70B2-F3D474D4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ED72B-2506-6CE9-24B0-D060B12DF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1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0BDB8-9380-B026-D6E6-AD5AC3F95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C139A-5DB8-D382-9E65-7945BF93B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6BE80-761E-46A3-D0D4-2FF1610D3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91704-3DAA-2B25-382E-976CDD8B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60B93-D104-F240-0C68-31209767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41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CDE17-1C94-AC46-BBBC-8613044ED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4AF1F-79C6-C0AB-A29A-097A1EF29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02DB23-0111-E0DF-63BD-840743573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4E721-7B51-9C89-9EB5-763A9879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DF8BD-B69F-9C6C-161C-F2A034BD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1F7B7-9265-C221-0B7D-FBF374721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59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5843-30EB-E4AB-4CBA-FB96D96A9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88AAF-BD7D-C52D-B0C6-D49ABC320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2E8122-62F9-3E55-D310-7A58FF079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5C4FDD-37FD-1EB6-E992-85AB2C318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3F8FF5-C139-CE64-7945-9B97F0035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1E4144-F874-E6F4-4222-8B1F69097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D2BDD8-1607-C145-709E-1674F1C09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306239-B4BF-7DF7-B4B2-920F43DC2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28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7CAA-3695-20E6-623C-E2573610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C2BB9-7606-0843-A799-6487F057E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2A2B4F-8D01-5223-12E6-60CABE35F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1A68E-5A4F-257B-91C1-BBA856436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6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72828-7960-B25B-6739-0686F9CA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EC159-398A-808A-DA51-CDE962FB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A1511-121C-6DD3-8DB7-76B06E34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54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D6CA6-2288-FEF1-E66B-B0F1E204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A9B24-597C-97AF-04F8-51918C692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7F6E4-9F8E-28C8-C405-A08817ACF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95CB5D-9031-FA00-E8C2-65A1B3FE4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4E40A-5FF9-69A5-26AE-2CABF809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4D3BE6-AD94-9B1D-62B4-A973CB64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87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94862-7300-2E3F-AF9A-0927BA68A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C5431F-190A-E7D8-8B22-CBDFDD8AB0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B464F-413A-EFE0-AC87-F1FB9C89A5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D75E0-BDDE-A85B-5EAB-424CCA196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6D4F9-CB5E-9A87-06FB-18345CEB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79E301-FB3E-C010-E5AD-873E179D4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39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4480CF-D07B-72DF-5D17-969934BF0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D3D0C-7C7D-57B8-432D-3EC11B60C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5875E-E0FB-726E-3083-5350E09076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85631B-BD47-4046-B0DE-E1AA3482AF6A}" type="datetimeFigureOut">
              <a:rPr lang="en-GB" smtClean="0"/>
              <a:t>11/06/2025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4ABEE-F539-685E-95DE-A9767124D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DA763-C053-8868-B4C5-DC825EFBA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BC61D8-7C59-4294-9536-BCDCC5E240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15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12" descr="A black and white computer chip&#10;&#10;AI-generated content may be incorrect.">
            <a:extLst>
              <a:ext uri="{FF2B5EF4-FFF2-40B4-BE49-F238E27FC236}">
                <a16:creationId xmlns:a16="http://schemas.microsoft.com/office/drawing/2014/main" id="{37855405-40AE-E900-ED3C-5CB7155EA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" y="1435539"/>
            <a:ext cx="6783718" cy="4099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/>
              <a:t>Griff mic – v1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8071670" y="1238865"/>
            <a:ext cx="497512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Reg Linear 3.3V 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vref</a:t>
            </a:r>
            <a:r>
              <a:rPr lang="en-GB" dirty="0"/>
              <a:t> Shunt 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2   x 1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0.1uF Ceramic   x 4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22 </a:t>
            </a:r>
            <a:r>
              <a:rPr lang="en-GB" dirty="0" err="1"/>
              <a:t>uF</a:t>
            </a:r>
            <a:r>
              <a:rPr lang="en-GB" dirty="0"/>
              <a:t> Ceramic   x 5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15 pF Ceramic   x 1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220 ohm  x 2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560 ohm   x 1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Ferrite Bead 500 ohm  x 1</a:t>
            </a:r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7702144" y="4759969"/>
            <a:ext cx="152400" cy="383458"/>
          </a:xfrm>
          <a:prstGeom prst="rect">
            <a:avLst/>
          </a:prstGeom>
          <a:solidFill>
            <a:srgbClr val="FF00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7692302" y="5111652"/>
            <a:ext cx="152400" cy="383458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7690881" y="3360344"/>
            <a:ext cx="174925" cy="383458"/>
          </a:xfrm>
          <a:prstGeom prst="rect">
            <a:avLst/>
          </a:prstGeom>
          <a:solidFill>
            <a:srgbClr val="00CC00">
              <a:alpha val="69804"/>
            </a:srgbClr>
          </a:solidFill>
          <a:ln>
            <a:solidFill>
              <a:srgbClr val="66FF6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C7B136-79E6-169D-8158-C32971617D9A}"/>
              </a:ext>
            </a:extLst>
          </p:cNvPr>
          <p:cNvSpPr/>
          <p:nvPr/>
        </p:nvSpPr>
        <p:spPr>
          <a:xfrm rot="5400000">
            <a:off x="7688666" y="3997047"/>
            <a:ext cx="179356" cy="383458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FBC22D-6747-C29F-3C3C-79FA3986BF3B}"/>
              </a:ext>
            </a:extLst>
          </p:cNvPr>
          <p:cNvSpPr/>
          <p:nvPr/>
        </p:nvSpPr>
        <p:spPr>
          <a:xfrm rot="10800000">
            <a:off x="7775062" y="2006494"/>
            <a:ext cx="201142" cy="230819"/>
          </a:xfrm>
          <a:prstGeom prst="rect">
            <a:avLst/>
          </a:prstGeom>
          <a:solidFill>
            <a:schemeClr val="bg1">
              <a:lumMod val="65000"/>
              <a:alpha val="69804"/>
            </a:schemeClr>
          </a:solidFill>
          <a:ln>
            <a:solidFill>
              <a:srgbClr val="FF00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7743875" y="2715747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7741822" y="1695047"/>
            <a:ext cx="261492" cy="195012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70FB739-3C44-54CA-B3FB-CD13612F0B81}"/>
              </a:ext>
            </a:extLst>
          </p:cNvPr>
          <p:cNvSpPr/>
          <p:nvPr/>
        </p:nvSpPr>
        <p:spPr>
          <a:xfrm rot="5400000">
            <a:off x="7752702" y="2378111"/>
            <a:ext cx="244032" cy="20114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3E9A658-E402-2A5D-60AF-0C100CBEE60B}"/>
              </a:ext>
            </a:extLst>
          </p:cNvPr>
          <p:cNvSpPr/>
          <p:nvPr/>
        </p:nvSpPr>
        <p:spPr>
          <a:xfrm rot="5400000">
            <a:off x="7693882" y="3678290"/>
            <a:ext cx="179356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7E2E639-8FEF-C19B-5CB3-A4B53B720C3D}"/>
              </a:ext>
            </a:extLst>
          </p:cNvPr>
          <p:cNvSpPr/>
          <p:nvPr/>
        </p:nvSpPr>
        <p:spPr>
          <a:xfrm rot="5400000">
            <a:off x="7691313" y="5431401"/>
            <a:ext cx="154378" cy="383458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A22C911-71A7-DDBB-3F66-EE0A9911C2D3}"/>
              </a:ext>
            </a:extLst>
          </p:cNvPr>
          <p:cNvSpPr/>
          <p:nvPr/>
        </p:nvSpPr>
        <p:spPr>
          <a:xfrm rot="5400000">
            <a:off x="7671258" y="5762144"/>
            <a:ext cx="175542" cy="383458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996633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68BF7FD0-90BE-7425-4BE4-F06013E2E894}"/>
              </a:ext>
            </a:extLst>
          </p:cNvPr>
          <p:cNvSpPr/>
          <p:nvPr/>
        </p:nvSpPr>
        <p:spPr>
          <a:xfrm rot="5400000">
            <a:off x="2744335" y="2380895"/>
            <a:ext cx="343291" cy="264038"/>
          </a:xfrm>
          <a:prstGeom prst="rect">
            <a:avLst/>
          </a:prstGeom>
          <a:solidFill>
            <a:srgbClr val="FFFF00">
              <a:alpha val="69804"/>
            </a:srgb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609D3C5B-7B72-52D4-A5B5-FDB886F34DBE}"/>
              </a:ext>
            </a:extLst>
          </p:cNvPr>
          <p:cNvSpPr/>
          <p:nvPr/>
        </p:nvSpPr>
        <p:spPr>
          <a:xfrm rot="10800000">
            <a:off x="1998402" y="2046910"/>
            <a:ext cx="457005" cy="517629"/>
          </a:xfrm>
          <a:prstGeom prst="rect">
            <a:avLst/>
          </a:prstGeom>
          <a:solidFill>
            <a:schemeClr val="bg1">
              <a:lumMod val="65000"/>
              <a:alpha val="69804"/>
            </a:schemeClr>
          </a:solidFill>
          <a:ln>
            <a:solidFill>
              <a:srgbClr val="FF00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FD37D4F-DF65-197C-8D18-D8AE6759A2EF}"/>
              </a:ext>
            </a:extLst>
          </p:cNvPr>
          <p:cNvSpPr/>
          <p:nvPr/>
        </p:nvSpPr>
        <p:spPr>
          <a:xfrm rot="5400000">
            <a:off x="1320124" y="2655883"/>
            <a:ext cx="244032" cy="201142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6FED040-C2C1-EEDB-CE63-EECBAC19469F}"/>
              </a:ext>
            </a:extLst>
          </p:cNvPr>
          <p:cNvSpPr/>
          <p:nvPr/>
        </p:nvSpPr>
        <p:spPr>
          <a:xfrm rot="5400000">
            <a:off x="5681115" y="3049726"/>
            <a:ext cx="384755" cy="445013"/>
          </a:xfrm>
          <a:prstGeom prst="rect">
            <a:avLst/>
          </a:prstGeom>
          <a:solidFill>
            <a:schemeClr val="tx1">
              <a:lumMod val="75000"/>
              <a:lumOff val="25000"/>
              <a:alpha val="69804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547E0DAE-ADC5-D31C-E08D-EF702C459BD4}"/>
              </a:ext>
            </a:extLst>
          </p:cNvPr>
          <p:cNvSpPr/>
          <p:nvPr/>
        </p:nvSpPr>
        <p:spPr>
          <a:xfrm rot="5400000">
            <a:off x="2719278" y="2685128"/>
            <a:ext cx="175558" cy="318215"/>
          </a:xfrm>
          <a:prstGeom prst="rect">
            <a:avLst/>
          </a:prstGeom>
          <a:solidFill>
            <a:srgbClr val="00CC00">
              <a:alpha val="69804"/>
            </a:srgbClr>
          </a:solidFill>
          <a:ln>
            <a:solidFill>
              <a:srgbClr val="66FF6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0A2411DD-FD0C-D8C8-5431-9B4AFF2D3517}"/>
              </a:ext>
            </a:extLst>
          </p:cNvPr>
          <p:cNvSpPr/>
          <p:nvPr/>
        </p:nvSpPr>
        <p:spPr>
          <a:xfrm rot="5400000">
            <a:off x="3413935" y="2266028"/>
            <a:ext cx="175558" cy="318215"/>
          </a:xfrm>
          <a:prstGeom prst="rect">
            <a:avLst/>
          </a:prstGeom>
          <a:solidFill>
            <a:srgbClr val="00CC00">
              <a:alpha val="69804"/>
            </a:srgbClr>
          </a:solidFill>
          <a:ln>
            <a:solidFill>
              <a:srgbClr val="66FF6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3D1C0D81-C84A-A4FF-BCC5-5D250998FBDF}"/>
              </a:ext>
            </a:extLst>
          </p:cNvPr>
          <p:cNvSpPr/>
          <p:nvPr/>
        </p:nvSpPr>
        <p:spPr>
          <a:xfrm>
            <a:off x="6232786" y="3094074"/>
            <a:ext cx="191765" cy="384755"/>
          </a:xfrm>
          <a:prstGeom prst="rect">
            <a:avLst/>
          </a:prstGeom>
          <a:solidFill>
            <a:srgbClr val="00CC00">
              <a:alpha val="69804"/>
            </a:srgbClr>
          </a:solidFill>
          <a:ln>
            <a:solidFill>
              <a:srgbClr val="66FF6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2E977AA-D993-7582-266A-8A804DF0CDE7}"/>
              </a:ext>
            </a:extLst>
          </p:cNvPr>
          <p:cNvSpPr/>
          <p:nvPr/>
        </p:nvSpPr>
        <p:spPr>
          <a:xfrm>
            <a:off x="5575562" y="3675099"/>
            <a:ext cx="146749" cy="373563"/>
          </a:xfrm>
          <a:prstGeom prst="rect">
            <a:avLst/>
          </a:prstGeom>
          <a:solidFill>
            <a:srgbClr val="00CC00">
              <a:alpha val="69804"/>
            </a:srgbClr>
          </a:solidFill>
          <a:ln>
            <a:solidFill>
              <a:srgbClr val="66FF6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1187259B-A758-A082-5E66-3A2FEA66D3E6}"/>
              </a:ext>
            </a:extLst>
          </p:cNvPr>
          <p:cNvSpPr/>
          <p:nvPr/>
        </p:nvSpPr>
        <p:spPr>
          <a:xfrm rot="5400000">
            <a:off x="5471611" y="2748318"/>
            <a:ext cx="175559" cy="383458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solidFill>
              <a:srgbClr val="66FF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7EF7578B-2CE1-86D7-FCF5-95E68B9FCE12}"/>
              </a:ext>
            </a:extLst>
          </p:cNvPr>
          <p:cNvSpPr/>
          <p:nvPr/>
        </p:nvSpPr>
        <p:spPr>
          <a:xfrm rot="5400000">
            <a:off x="5482988" y="2518909"/>
            <a:ext cx="152400" cy="383458"/>
          </a:xfrm>
          <a:prstGeom prst="rect">
            <a:avLst/>
          </a:prstGeom>
          <a:solidFill>
            <a:srgbClr val="FF00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D4162AF-F15B-0041-DF40-E3239753863E}"/>
              </a:ext>
            </a:extLst>
          </p:cNvPr>
          <p:cNvSpPr/>
          <p:nvPr/>
        </p:nvSpPr>
        <p:spPr>
          <a:xfrm rot="5400000">
            <a:off x="6364682" y="3549675"/>
            <a:ext cx="152400" cy="383458"/>
          </a:xfrm>
          <a:prstGeom prst="rect">
            <a:avLst/>
          </a:prstGeom>
          <a:solidFill>
            <a:srgbClr val="FF00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0DB47BD0-69B6-D2AD-0832-7EA7BF671D15}"/>
              </a:ext>
            </a:extLst>
          </p:cNvPr>
          <p:cNvSpPr/>
          <p:nvPr/>
        </p:nvSpPr>
        <p:spPr>
          <a:xfrm>
            <a:off x="5801753" y="3665204"/>
            <a:ext cx="152400" cy="383458"/>
          </a:xfrm>
          <a:prstGeom prst="rect">
            <a:avLst/>
          </a:prstGeom>
          <a:solidFill>
            <a:srgbClr val="FF00FF">
              <a:alpha val="69804"/>
            </a:srgbClr>
          </a:solidFill>
          <a:ln>
            <a:solidFill>
              <a:srgbClr val="FF99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98A053EB-3D27-B009-291D-D9F02405023F}"/>
              </a:ext>
            </a:extLst>
          </p:cNvPr>
          <p:cNvSpPr/>
          <p:nvPr/>
        </p:nvSpPr>
        <p:spPr>
          <a:xfrm rot="5400000">
            <a:off x="6362183" y="3733551"/>
            <a:ext cx="157398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6E4A5F1A-C3C0-0378-20B0-CFEFA2CA39D1}"/>
              </a:ext>
            </a:extLst>
          </p:cNvPr>
          <p:cNvSpPr/>
          <p:nvPr/>
        </p:nvSpPr>
        <p:spPr>
          <a:xfrm>
            <a:off x="2399605" y="2567887"/>
            <a:ext cx="157398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B708EFD7-2323-2B50-70B0-87785736B715}"/>
              </a:ext>
            </a:extLst>
          </p:cNvPr>
          <p:cNvSpPr/>
          <p:nvPr/>
        </p:nvSpPr>
        <p:spPr>
          <a:xfrm>
            <a:off x="1676625" y="2403380"/>
            <a:ext cx="157398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2B01BDA-1F2E-9C26-2D4D-5E490BBC8CFB}"/>
              </a:ext>
            </a:extLst>
          </p:cNvPr>
          <p:cNvSpPr/>
          <p:nvPr/>
        </p:nvSpPr>
        <p:spPr>
          <a:xfrm>
            <a:off x="1688896" y="1973208"/>
            <a:ext cx="157398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640D82DD-3542-01F1-BA40-5A51ED37F4C3}"/>
              </a:ext>
            </a:extLst>
          </p:cNvPr>
          <p:cNvSpPr/>
          <p:nvPr/>
        </p:nvSpPr>
        <p:spPr>
          <a:xfrm rot="5400000">
            <a:off x="1984069" y="2579218"/>
            <a:ext cx="191417" cy="354683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5991192-1F5D-06D2-B86E-61FFF7FA9DF6}"/>
              </a:ext>
            </a:extLst>
          </p:cNvPr>
          <p:cNvSpPr/>
          <p:nvPr/>
        </p:nvSpPr>
        <p:spPr>
          <a:xfrm>
            <a:off x="1375240" y="2006494"/>
            <a:ext cx="191417" cy="354683"/>
          </a:xfrm>
          <a:prstGeom prst="rect">
            <a:avLst/>
          </a:prstGeom>
          <a:solidFill>
            <a:srgbClr val="CC0000">
              <a:alpha val="69804"/>
            </a:srgbClr>
          </a:solidFill>
          <a:ln>
            <a:solidFill>
              <a:srgbClr val="A5002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C7B38D57-D2A0-6318-A2E7-536E09C57C00}"/>
              </a:ext>
            </a:extLst>
          </p:cNvPr>
          <p:cNvSpPr/>
          <p:nvPr/>
        </p:nvSpPr>
        <p:spPr>
          <a:xfrm rot="5400000">
            <a:off x="3935303" y="2261468"/>
            <a:ext cx="175559" cy="327333"/>
          </a:xfrm>
          <a:prstGeom prst="rect">
            <a:avLst/>
          </a:prstGeom>
          <a:solidFill>
            <a:srgbClr val="FF6600">
              <a:alpha val="69804"/>
            </a:srgb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B44BCB37-42FE-091E-6017-D0FDAD0C9147}"/>
              </a:ext>
            </a:extLst>
          </p:cNvPr>
          <p:cNvSpPr/>
          <p:nvPr/>
        </p:nvSpPr>
        <p:spPr>
          <a:xfrm rot="5400000">
            <a:off x="891920" y="2576848"/>
            <a:ext cx="159675" cy="356050"/>
          </a:xfrm>
          <a:prstGeom prst="rect">
            <a:avLst/>
          </a:prstGeom>
          <a:solidFill>
            <a:srgbClr val="996633">
              <a:alpha val="69804"/>
            </a:srgbClr>
          </a:solidFill>
          <a:ln>
            <a:solidFill>
              <a:srgbClr val="996633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B93593-3BE8-8D40-E429-02478F619AEB}"/>
              </a:ext>
            </a:extLst>
          </p:cNvPr>
          <p:cNvSpPr/>
          <p:nvPr/>
        </p:nvSpPr>
        <p:spPr>
          <a:xfrm>
            <a:off x="5984091" y="3665204"/>
            <a:ext cx="157398" cy="383458"/>
          </a:xfrm>
          <a:prstGeom prst="rect">
            <a:avLst/>
          </a:prstGeom>
          <a:solidFill>
            <a:srgbClr val="0000FF">
              <a:alpha val="69804"/>
            </a:srgbClr>
          </a:solidFill>
          <a:ln>
            <a:solidFill>
              <a:srgbClr val="0066FF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4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69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Griff mic – v1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14</cp:revision>
  <cp:lastPrinted>2025-06-11T16:58:06Z</cp:lastPrinted>
  <dcterms:created xsi:type="dcterms:W3CDTF">2025-06-11T13:02:24Z</dcterms:created>
  <dcterms:modified xsi:type="dcterms:W3CDTF">2025-06-11T18:56:29Z</dcterms:modified>
</cp:coreProperties>
</file>