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69" d="100"/>
          <a:sy n="69" d="100"/>
        </p:scale>
        <p:origin x="65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9B6E4-B6ED-558E-CF8A-9346A8595E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E61842-5CC2-ACE3-DBE2-03CAD63E65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2DFC2-B950-1682-0563-3C207FACF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3667B-420B-474B-8EED-EE867CEC31CB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C8989A-995E-D806-1D8A-3AAF60618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97B980-8D5C-13A1-457A-03CF6DDC0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CAE52-DE24-43E4-B7A5-F8A45783CF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8570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4E198-0643-2FEA-ACCB-97A041C40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AEAC8C-A32F-8BF9-DBC5-25A3640B53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265326-2958-0F45-F1CE-27A6EB13D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3667B-420B-474B-8EED-EE867CEC31CB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6B388F-4F7C-C6FE-87FB-461CB4489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03B37C-89B0-07F5-9FDB-27E05A309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CAE52-DE24-43E4-B7A5-F8A45783CF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3867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5BA9A88-F1B6-BBE2-939F-97DEA1A5F8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338DD6-1227-290D-6975-407BE58969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6748DB-562C-96F5-BF6C-946857721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3667B-420B-474B-8EED-EE867CEC31CB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6FCACD-9083-785B-1EBC-D0799EFF5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241BB5-065E-58DE-5C30-3047BDFCC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CAE52-DE24-43E4-B7A5-F8A45783CF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3100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3EED6-58FB-AC22-3973-DCAE1E458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CBB6F3-0C7F-1834-FF6E-8AEB70CA2C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77CC62-018C-037F-8E42-CD9647523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3667B-420B-474B-8EED-EE867CEC31CB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6FD9BF-22A5-8362-888B-53BECACBF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B92733-6D66-A931-D7E7-D469DA544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CAE52-DE24-43E4-B7A5-F8A45783CF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6122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7A939B-2FC3-E1D9-D7A2-5BA4957BD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E51595-48FB-276D-6537-E5DAD3812D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B065CD-D69A-3B27-F8DC-1B4879104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3667B-420B-474B-8EED-EE867CEC31CB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2F946A-7331-A2E5-6FDD-DD269DA45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4C322F-7249-B7AD-C06C-660422054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CAE52-DE24-43E4-B7A5-F8A45783CF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4301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E2069-748F-BD41-81B0-5F26712C2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9C0186-2299-99AD-6841-2061BB3811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F012D1-75EF-90B6-C1A7-4ED60FE381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CC52E0-6BC9-2347-7E6C-C07935C67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3667B-420B-474B-8EED-EE867CEC31CB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A84957-1731-0773-268C-7AAFE6E2E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87F520-E6FA-3AE2-1E4F-2457C0B9A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CAE52-DE24-43E4-B7A5-F8A45783CF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1380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A9B54-7762-51EA-DF32-E59EE91DB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DB493A-A7D2-AF29-F499-EBB9BB6FDC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29FE61-E7F2-67A0-EEA6-4DBD8E864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FD7572-667A-C738-5783-D379D12CA7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FC21E86-F12E-611E-C372-7E93E12E19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AD7D262-8A2E-D690-3752-308DF814E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3667B-420B-474B-8EED-EE867CEC31CB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57A209-A0C5-9A7F-89A2-8EC712CFB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28AA12-5D19-F3C9-8660-48970DA09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CAE52-DE24-43E4-B7A5-F8A45783CF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5967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A92F8E-A0FB-27C7-4546-0AE40C4E4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9EC958-72CA-94E9-5C4E-6FDAD93AE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3667B-420B-474B-8EED-EE867CEC31CB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7F9A4C-708A-837D-BDE7-75445F66B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754459-1466-7474-C72E-8ABF443E6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CAE52-DE24-43E4-B7A5-F8A45783CF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5788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4EB1199-A002-8DB5-08C6-0340AC89F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3667B-420B-474B-8EED-EE867CEC31CB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E3CD01-126F-B29B-CD4A-19813D829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C8AF64-E049-60D6-D089-49820A257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CAE52-DE24-43E4-B7A5-F8A45783CF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6195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A0D11-69B7-9E5A-8F2D-869AEF63B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A35D02-5EA0-BF98-00E8-10CB248FE6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DB71F9-DCD8-1194-6385-AB34776D97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A74E88-D940-A892-1CC0-11CA2D939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3667B-420B-474B-8EED-EE867CEC31CB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60B68D-D413-7494-0A0B-10470DF53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6944D9-DE48-9D8A-A6A1-BC061374C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CAE52-DE24-43E4-B7A5-F8A45783CF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2111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459F4-29F6-25A2-3D98-849621574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71FBC2-BA7F-C4AD-2622-206B6F76AD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53C124-A73A-71E5-575E-7FB86D733B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722A8D-5810-DCB5-6C1A-E9A959861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3667B-420B-474B-8EED-EE867CEC31CB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62A824-6A4C-BD58-D8B8-2EA1A5F6F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F41093-EF83-38E7-049B-B622205E5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CAE52-DE24-43E4-B7A5-F8A45783CF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4477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335EA11-13C8-FCA3-2482-0C3A503B5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84D7C6-0890-D762-ABD2-4C77462BCB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F2D22C-D4E7-DA01-C5EF-983545FA3F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03667B-420B-474B-8EED-EE867CEC31CB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2F9CE6-47F6-0BBD-50E9-3465605E5A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9C9B84-D272-E796-B431-05FBD43F08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C7CAE52-DE24-43E4-B7A5-F8A45783CF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4027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9C7A0-5943-65EB-FD66-F68F92038B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1299"/>
          </a:xfrm>
        </p:spPr>
        <p:txBody>
          <a:bodyPr/>
          <a:lstStyle/>
          <a:p>
            <a:r>
              <a:rPr lang="en-GB" dirty="0"/>
              <a:t>mini </a:t>
            </a:r>
            <a:r>
              <a:rPr lang="en-GB" dirty="0" err="1"/>
              <a:t>PiPistrelle</a:t>
            </a:r>
            <a:r>
              <a:rPr lang="en-GB"/>
              <a:t> – v2 </a:t>
            </a:r>
            <a:r>
              <a:rPr lang="en-GB" dirty="0"/>
              <a:t>- 5Nov24 </a:t>
            </a:r>
          </a:p>
        </p:txBody>
      </p:sp>
      <p:pic>
        <p:nvPicPr>
          <p:cNvPr id="5" name="Content Placeholder 4" descr="A green circuit board with many small yellow squares">
            <a:extLst>
              <a:ext uri="{FF2B5EF4-FFF2-40B4-BE49-F238E27FC236}">
                <a16:creationId xmlns:a16="http://schemas.microsoft.com/office/drawing/2014/main" id="{73B71A51-B4B4-5229-3BD8-59EC4AA4F5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194978"/>
            <a:ext cx="4086138" cy="5431964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A014496-BD9A-9739-0B7F-3015AD11C104}"/>
              </a:ext>
            </a:extLst>
          </p:cNvPr>
          <p:cNvSpPr txBox="1"/>
          <p:nvPr/>
        </p:nvSpPr>
        <p:spPr>
          <a:xfrm>
            <a:off x="6528620" y="1238865"/>
            <a:ext cx="4975122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0" i="0" dirty="0">
                <a:effectLst/>
                <a:latin typeface="Roboto" panose="02000000000000000000" pitchFamily="2" charset="0"/>
              </a:rPr>
              <a:t>Raspberry Pi </a:t>
            </a:r>
            <a:r>
              <a:rPr lang="en-GB" dirty="0">
                <a:latin typeface="Roboto" panose="02000000000000000000" pitchFamily="2" charset="0"/>
              </a:rPr>
              <a:t>P</a:t>
            </a:r>
            <a:r>
              <a:rPr lang="en-GB" b="0" i="0" dirty="0">
                <a:effectLst/>
                <a:latin typeface="Roboto" panose="02000000000000000000" pitchFamily="2" charset="0"/>
              </a:rPr>
              <a:t>ico   x 1</a:t>
            </a:r>
          </a:p>
          <a:p>
            <a:pPr>
              <a:spcAft>
                <a:spcPts val="600"/>
              </a:spcAft>
            </a:pPr>
            <a:r>
              <a:rPr lang="en-GB" dirty="0"/>
              <a:t>Switch slide    x 1</a:t>
            </a:r>
          </a:p>
          <a:p>
            <a:pPr>
              <a:spcAft>
                <a:spcPts val="600"/>
              </a:spcAft>
            </a:pPr>
            <a:r>
              <a:rPr lang="en-GB" dirty="0"/>
              <a:t>Audio jack, 3.5 mm   x 1</a:t>
            </a:r>
          </a:p>
          <a:p>
            <a:pPr>
              <a:spcAft>
                <a:spcPts val="600"/>
              </a:spcAft>
            </a:pPr>
            <a:r>
              <a:rPr lang="en-GB" dirty="0"/>
              <a:t>Mic mems </a:t>
            </a:r>
            <a:r>
              <a:rPr lang="en-GB" dirty="0" err="1"/>
              <a:t>analog</a:t>
            </a:r>
            <a:r>
              <a:rPr lang="en-GB" dirty="0"/>
              <a:t>   x 1</a:t>
            </a:r>
          </a:p>
          <a:p>
            <a:pPr>
              <a:spcAft>
                <a:spcPts val="600"/>
              </a:spcAft>
            </a:pPr>
            <a:r>
              <a:rPr lang="en-GB" dirty="0"/>
              <a:t>IC </a:t>
            </a:r>
            <a:r>
              <a:rPr lang="en-GB" dirty="0" err="1"/>
              <a:t>opamp</a:t>
            </a:r>
            <a:r>
              <a:rPr lang="en-GB" dirty="0"/>
              <a:t> </a:t>
            </a:r>
            <a:r>
              <a:rPr lang="en-GB" dirty="0" err="1"/>
              <a:t>gp</a:t>
            </a:r>
            <a:r>
              <a:rPr lang="en-GB" dirty="0"/>
              <a:t> 2   x 1  </a:t>
            </a:r>
            <a:r>
              <a:rPr lang="en-GB" dirty="0">
                <a:solidFill>
                  <a:srgbClr val="FF0000"/>
                </a:solidFill>
              </a:rPr>
              <a:t>(note pin 1 dot)</a:t>
            </a:r>
          </a:p>
          <a:p>
            <a:pPr>
              <a:spcAft>
                <a:spcPts val="600"/>
              </a:spcAft>
            </a:pPr>
            <a:r>
              <a:rPr lang="en-GB" b="1" dirty="0">
                <a:latin typeface="Roboto" panose="02000000000000000000" pitchFamily="2" charset="0"/>
              </a:rPr>
              <a:t>Capacitors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0.1uF Ceramic   x 5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22uF Ceramic   x 2</a:t>
            </a:r>
          </a:p>
          <a:p>
            <a:pPr>
              <a:spcAft>
                <a:spcPts val="600"/>
              </a:spcAft>
            </a:pPr>
            <a:r>
              <a:rPr lang="en-GB" b="1" dirty="0"/>
              <a:t>Resistors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47k ohm   x 5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220 ohm  x 16</a:t>
            </a:r>
          </a:p>
          <a:p>
            <a:pPr>
              <a:spcAft>
                <a:spcPts val="600"/>
              </a:spcAft>
            </a:pPr>
            <a:r>
              <a:rPr lang="en-GB" dirty="0"/>
              <a:t>LED   x 10  </a:t>
            </a:r>
            <a:r>
              <a:rPr lang="en-GB" dirty="0">
                <a:solidFill>
                  <a:srgbClr val="FF0000"/>
                </a:solidFill>
              </a:rPr>
              <a:t>(note polarity!)</a:t>
            </a:r>
          </a:p>
          <a:p>
            <a:pPr>
              <a:spcAft>
                <a:spcPts val="600"/>
              </a:spcAft>
            </a:pPr>
            <a:endParaRPr lang="en-GB" dirty="0"/>
          </a:p>
          <a:p>
            <a:pPr>
              <a:spcAft>
                <a:spcPts val="600"/>
              </a:spcAft>
            </a:pPr>
            <a:r>
              <a:rPr lang="en-GB" dirty="0"/>
              <a:t>Back cover</a:t>
            </a:r>
          </a:p>
          <a:p>
            <a:pPr>
              <a:spcAft>
                <a:spcPts val="600"/>
              </a:spcAft>
            </a:pPr>
            <a:r>
              <a:rPr lang="en-GB" dirty="0"/>
              <a:t>Battery holder AAA 3 cell pin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C3AC36-810A-8CE7-8B92-205375E611BB}"/>
              </a:ext>
            </a:extLst>
          </p:cNvPr>
          <p:cNvSpPr/>
          <p:nvPr/>
        </p:nvSpPr>
        <p:spPr>
          <a:xfrm>
            <a:off x="3190568" y="5525730"/>
            <a:ext cx="152400" cy="383458"/>
          </a:xfrm>
          <a:prstGeom prst="rect">
            <a:avLst/>
          </a:prstGeom>
          <a:solidFill>
            <a:srgbClr val="FF66FF">
              <a:alpha val="69804"/>
            </a:srgbClr>
          </a:solidFill>
          <a:ln>
            <a:solidFill>
              <a:srgbClr val="FF99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EFFE77-996B-7DE7-2087-A2BBC22FCB3B}"/>
              </a:ext>
            </a:extLst>
          </p:cNvPr>
          <p:cNvSpPr/>
          <p:nvPr/>
        </p:nvSpPr>
        <p:spPr>
          <a:xfrm>
            <a:off x="2438400" y="5525730"/>
            <a:ext cx="152400" cy="383458"/>
          </a:xfrm>
          <a:prstGeom prst="rect">
            <a:avLst/>
          </a:prstGeom>
          <a:solidFill>
            <a:srgbClr val="FF66FF">
              <a:alpha val="69804"/>
            </a:srgbClr>
          </a:solidFill>
          <a:ln>
            <a:solidFill>
              <a:srgbClr val="FF99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71F8760-9B96-B26A-E625-5CD7349B70FF}"/>
              </a:ext>
            </a:extLst>
          </p:cNvPr>
          <p:cNvSpPr/>
          <p:nvPr/>
        </p:nvSpPr>
        <p:spPr>
          <a:xfrm>
            <a:off x="3957484" y="4468763"/>
            <a:ext cx="152400" cy="383458"/>
          </a:xfrm>
          <a:prstGeom prst="rect">
            <a:avLst/>
          </a:prstGeom>
          <a:solidFill>
            <a:srgbClr val="FF66FF">
              <a:alpha val="69804"/>
            </a:srgbClr>
          </a:solidFill>
          <a:ln>
            <a:solidFill>
              <a:srgbClr val="FF99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1A68F74-6AC6-4478-38BA-0FB59FD419D2}"/>
              </a:ext>
            </a:extLst>
          </p:cNvPr>
          <p:cNvSpPr/>
          <p:nvPr/>
        </p:nvSpPr>
        <p:spPr>
          <a:xfrm>
            <a:off x="3873909" y="3303640"/>
            <a:ext cx="152400" cy="383458"/>
          </a:xfrm>
          <a:prstGeom prst="rect">
            <a:avLst/>
          </a:prstGeom>
          <a:solidFill>
            <a:srgbClr val="FF66FF">
              <a:alpha val="69804"/>
            </a:srgbClr>
          </a:solidFill>
          <a:ln>
            <a:solidFill>
              <a:srgbClr val="FF99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B69389C-D6E5-1CF1-BCC6-6F30AB2DD29C}"/>
              </a:ext>
            </a:extLst>
          </p:cNvPr>
          <p:cNvSpPr/>
          <p:nvPr/>
        </p:nvSpPr>
        <p:spPr>
          <a:xfrm>
            <a:off x="4124633" y="4857139"/>
            <a:ext cx="152400" cy="383458"/>
          </a:xfrm>
          <a:prstGeom prst="rect">
            <a:avLst/>
          </a:prstGeom>
          <a:solidFill>
            <a:srgbClr val="FF66FF">
              <a:alpha val="69804"/>
            </a:srgbClr>
          </a:solidFill>
          <a:ln>
            <a:solidFill>
              <a:srgbClr val="FF99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A215C81-34D5-6B50-3738-8F6BDFECE8AB}"/>
              </a:ext>
            </a:extLst>
          </p:cNvPr>
          <p:cNvSpPr/>
          <p:nvPr/>
        </p:nvSpPr>
        <p:spPr>
          <a:xfrm rot="5400000">
            <a:off x="6152537" y="4399939"/>
            <a:ext cx="152400" cy="383458"/>
          </a:xfrm>
          <a:prstGeom prst="rect">
            <a:avLst/>
          </a:prstGeom>
          <a:solidFill>
            <a:srgbClr val="FF66FF">
              <a:alpha val="69804"/>
            </a:srgbClr>
          </a:solidFill>
          <a:ln>
            <a:solidFill>
              <a:srgbClr val="FF99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02BE7EA-EE5C-224D-A27B-ACD0F0132C6B}"/>
              </a:ext>
            </a:extLst>
          </p:cNvPr>
          <p:cNvSpPr/>
          <p:nvPr/>
        </p:nvSpPr>
        <p:spPr>
          <a:xfrm>
            <a:off x="4080386" y="3303640"/>
            <a:ext cx="152400" cy="383458"/>
          </a:xfrm>
          <a:prstGeom prst="rect">
            <a:avLst/>
          </a:prstGeom>
          <a:solidFill>
            <a:srgbClr val="CC0000">
              <a:alpha val="69804"/>
            </a:srgbClr>
          </a:solidFill>
          <a:ln>
            <a:solidFill>
              <a:srgbClr val="A5002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0E222E8-C241-F3E0-2757-C8C56282C201}"/>
              </a:ext>
            </a:extLst>
          </p:cNvPr>
          <p:cNvSpPr/>
          <p:nvPr/>
        </p:nvSpPr>
        <p:spPr>
          <a:xfrm>
            <a:off x="4173792" y="1754980"/>
            <a:ext cx="152400" cy="383458"/>
          </a:xfrm>
          <a:prstGeom prst="rect">
            <a:avLst/>
          </a:prstGeom>
          <a:solidFill>
            <a:srgbClr val="CC0000">
              <a:alpha val="69804"/>
            </a:srgbClr>
          </a:solidFill>
          <a:ln>
            <a:solidFill>
              <a:srgbClr val="A5002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302FF59-B1E5-E5F8-5A08-0FB624FC11E0}"/>
              </a:ext>
            </a:extLst>
          </p:cNvPr>
          <p:cNvSpPr/>
          <p:nvPr/>
        </p:nvSpPr>
        <p:spPr>
          <a:xfrm>
            <a:off x="3805084" y="2182715"/>
            <a:ext cx="152400" cy="383458"/>
          </a:xfrm>
          <a:prstGeom prst="rect">
            <a:avLst/>
          </a:prstGeom>
          <a:solidFill>
            <a:srgbClr val="CC0000">
              <a:alpha val="69804"/>
            </a:srgbClr>
          </a:solidFill>
          <a:ln>
            <a:solidFill>
              <a:srgbClr val="A5002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8935887-9B70-178B-1883-8B4FE7AA96C6}"/>
              </a:ext>
            </a:extLst>
          </p:cNvPr>
          <p:cNvSpPr/>
          <p:nvPr/>
        </p:nvSpPr>
        <p:spPr>
          <a:xfrm>
            <a:off x="3908322" y="1305527"/>
            <a:ext cx="152400" cy="383458"/>
          </a:xfrm>
          <a:prstGeom prst="rect">
            <a:avLst/>
          </a:prstGeom>
          <a:solidFill>
            <a:srgbClr val="CC0000">
              <a:alpha val="69804"/>
            </a:srgbClr>
          </a:solidFill>
          <a:ln>
            <a:solidFill>
              <a:srgbClr val="A5002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03331D0-6A53-315C-DAA4-BEAEEF24B37B}"/>
              </a:ext>
            </a:extLst>
          </p:cNvPr>
          <p:cNvSpPr/>
          <p:nvPr/>
        </p:nvSpPr>
        <p:spPr>
          <a:xfrm>
            <a:off x="4195918" y="1305527"/>
            <a:ext cx="152400" cy="383458"/>
          </a:xfrm>
          <a:prstGeom prst="rect">
            <a:avLst/>
          </a:prstGeom>
          <a:solidFill>
            <a:srgbClr val="CC0000">
              <a:alpha val="69804"/>
            </a:srgbClr>
          </a:solidFill>
          <a:ln>
            <a:solidFill>
              <a:srgbClr val="A5002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8C2D1F4-31A5-E164-FCD2-8A95A8E2B379}"/>
              </a:ext>
            </a:extLst>
          </p:cNvPr>
          <p:cNvSpPr/>
          <p:nvPr/>
        </p:nvSpPr>
        <p:spPr>
          <a:xfrm>
            <a:off x="4417953" y="1754980"/>
            <a:ext cx="152400" cy="383458"/>
          </a:xfrm>
          <a:prstGeom prst="rect">
            <a:avLst/>
          </a:prstGeom>
          <a:solidFill>
            <a:srgbClr val="CC0000">
              <a:alpha val="69804"/>
            </a:srgbClr>
          </a:solidFill>
          <a:ln>
            <a:solidFill>
              <a:srgbClr val="A5002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8581117-236C-B5DB-3BFB-040E32D282FB}"/>
              </a:ext>
            </a:extLst>
          </p:cNvPr>
          <p:cNvSpPr/>
          <p:nvPr/>
        </p:nvSpPr>
        <p:spPr>
          <a:xfrm rot="5400000">
            <a:off x="6152537" y="4772021"/>
            <a:ext cx="152400" cy="383458"/>
          </a:xfrm>
          <a:prstGeom prst="rect">
            <a:avLst/>
          </a:prstGeom>
          <a:solidFill>
            <a:srgbClr val="CC0000">
              <a:alpha val="69804"/>
            </a:srgbClr>
          </a:solidFill>
          <a:ln>
            <a:solidFill>
              <a:srgbClr val="A5002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03081F4-4C3D-FA40-8610-2CF0C01356B5}"/>
              </a:ext>
            </a:extLst>
          </p:cNvPr>
          <p:cNvSpPr/>
          <p:nvPr/>
        </p:nvSpPr>
        <p:spPr>
          <a:xfrm rot="5400000">
            <a:off x="1526459" y="2298244"/>
            <a:ext cx="152400" cy="383458"/>
          </a:xfrm>
          <a:prstGeom prst="rect">
            <a:avLst/>
          </a:prstGeom>
          <a:solidFill>
            <a:srgbClr val="CC0000">
              <a:alpha val="69804"/>
            </a:srgbClr>
          </a:solidFill>
          <a:ln>
            <a:solidFill>
              <a:srgbClr val="A5002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464667-DC14-1403-5D25-DF9C0B133F8E}"/>
              </a:ext>
            </a:extLst>
          </p:cNvPr>
          <p:cNvSpPr/>
          <p:nvPr/>
        </p:nvSpPr>
        <p:spPr>
          <a:xfrm rot="5400000">
            <a:off x="1526459" y="2543017"/>
            <a:ext cx="152400" cy="383458"/>
          </a:xfrm>
          <a:prstGeom prst="rect">
            <a:avLst/>
          </a:prstGeom>
          <a:solidFill>
            <a:srgbClr val="CC0000">
              <a:alpha val="69804"/>
            </a:srgbClr>
          </a:solidFill>
          <a:ln>
            <a:solidFill>
              <a:srgbClr val="A5002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F2D2D16-F192-9A06-4176-B7A6AC1FFE58}"/>
              </a:ext>
            </a:extLst>
          </p:cNvPr>
          <p:cNvSpPr/>
          <p:nvPr/>
        </p:nvSpPr>
        <p:spPr>
          <a:xfrm rot="5400000">
            <a:off x="1526459" y="2809094"/>
            <a:ext cx="152400" cy="383458"/>
          </a:xfrm>
          <a:prstGeom prst="rect">
            <a:avLst/>
          </a:prstGeom>
          <a:solidFill>
            <a:srgbClr val="CC0000">
              <a:alpha val="69804"/>
            </a:srgbClr>
          </a:solidFill>
          <a:ln>
            <a:solidFill>
              <a:srgbClr val="A5002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6F778D2-EFAB-1941-839D-C12D5B5ACB0F}"/>
              </a:ext>
            </a:extLst>
          </p:cNvPr>
          <p:cNvSpPr/>
          <p:nvPr/>
        </p:nvSpPr>
        <p:spPr>
          <a:xfrm rot="5400000">
            <a:off x="1526459" y="3050048"/>
            <a:ext cx="152400" cy="383458"/>
          </a:xfrm>
          <a:prstGeom prst="rect">
            <a:avLst/>
          </a:prstGeom>
          <a:solidFill>
            <a:srgbClr val="CC0000">
              <a:alpha val="69804"/>
            </a:srgbClr>
          </a:solidFill>
          <a:ln>
            <a:solidFill>
              <a:srgbClr val="A5002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7AD8652-119A-C1B9-7C7F-E9E72F1E8D7B}"/>
              </a:ext>
            </a:extLst>
          </p:cNvPr>
          <p:cNvSpPr/>
          <p:nvPr/>
        </p:nvSpPr>
        <p:spPr>
          <a:xfrm rot="5400000">
            <a:off x="1526459" y="3272095"/>
            <a:ext cx="152400" cy="383458"/>
          </a:xfrm>
          <a:prstGeom prst="rect">
            <a:avLst/>
          </a:prstGeom>
          <a:solidFill>
            <a:srgbClr val="CC0000">
              <a:alpha val="69804"/>
            </a:srgbClr>
          </a:solidFill>
          <a:ln>
            <a:solidFill>
              <a:srgbClr val="A5002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433B839-5D1B-F851-18FC-04EC0567C8F3}"/>
              </a:ext>
            </a:extLst>
          </p:cNvPr>
          <p:cNvSpPr/>
          <p:nvPr/>
        </p:nvSpPr>
        <p:spPr>
          <a:xfrm rot="5400000">
            <a:off x="1526459" y="3517643"/>
            <a:ext cx="152400" cy="383458"/>
          </a:xfrm>
          <a:prstGeom prst="rect">
            <a:avLst/>
          </a:prstGeom>
          <a:solidFill>
            <a:srgbClr val="CC0000">
              <a:alpha val="69804"/>
            </a:srgbClr>
          </a:solidFill>
          <a:ln>
            <a:solidFill>
              <a:srgbClr val="A5002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ACEE698-9596-F3B4-FB47-75018B2D93F4}"/>
              </a:ext>
            </a:extLst>
          </p:cNvPr>
          <p:cNvSpPr/>
          <p:nvPr/>
        </p:nvSpPr>
        <p:spPr>
          <a:xfrm rot="5400000">
            <a:off x="1526459" y="3758597"/>
            <a:ext cx="152400" cy="383458"/>
          </a:xfrm>
          <a:prstGeom prst="rect">
            <a:avLst/>
          </a:prstGeom>
          <a:solidFill>
            <a:srgbClr val="CC0000">
              <a:alpha val="69804"/>
            </a:srgbClr>
          </a:solidFill>
          <a:ln>
            <a:solidFill>
              <a:srgbClr val="A5002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F4A91FB-0888-E50B-9924-7CDDF119F96F}"/>
              </a:ext>
            </a:extLst>
          </p:cNvPr>
          <p:cNvSpPr/>
          <p:nvPr/>
        </p:nvSpPr>
        <p:spPr>
          <a:xfrm rot="5400000">
            <a:off x="1526459" y="4023899"/>
            <a:ext cx="152400" cy="383458"/>
          </a:xfrm>
          <a:prstGeom prst="rect">
            <a:avLst/>
          </a:prstGeom>
          <a:solidFill>
            <a:srgbClr val="CC0000">
              <a:alpha val="69804"/>
            </a:srgbClr>
          </a:solidFill>
          <a:ln>
            <a:solidFill>
              <a:srgbClr val="A5002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4BDE027-619C-3BA2-E979-A58869909892}"/>
              </a:ext>
            </a:extLst>
          </p:cNvPr>
          <p:cNvSpPr/>
          <p:nvPr/>
        </p:nvSpPr>
        <p:spPr>
          <a:xfrm rot="5400000">
            <a:off x="1526459" y="4264853"/>
            <a:ext cx="152400" cy="383458"/>
          </a:xfrm>
          <a:prstGeom prst="rect">
            <a:avLst/>
          </a:prstGeom>
          <a:solidFill>
            <a:srgbClr val="CC0000">
              <a:alpha val="69804"/>
            </a:srgbClr>
          </a:solidFill>
          <a:ln>
            <a:solidFill>
              <a:srgbClr val="A5002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12B4CF3-A9CC-9D19-9BD4-13B2AFC66A4C}"/>
              </a:ext>
            </a:extLst>
          </p:cNvPr>
          <p:cNvSpPr/>
          <p:nvPr/>
        </p:nvSpPr>
        <p:spPr>
          <a:xfrm rot="5400000">
            <a:off x="1526459" y="4512964"/>
            <a:ext cx="152400" cy="383458"/>
          </a:xfrm>
          <a:prstGeom prst="rect">
            <a:avLst/>
          </a:prstGeom>
          <a:solidFill>
            <a:srgbClr val="CC0000">
              <a:alpha val="69804"/>
            </a:srgbClr>
          </a:solidFill>
          <a:ln>
            <a:solidFill>
              <a:srgbClr val="A5002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FF362E4-F546-4DFA-DBFE-9ACCE1B1AA93}"/>
              </a:ext>
            </a:extLst>
          </p:cNvPr>
          <p:cNvSpPr/>
          <p:nvPr/>
        </p:nvSpPr>
        <p:spPr>
          <a:xfrm>
            <a:off x="4619515" y="1754980"/>
            <a:ext cx="152400" cy="383458"/>
          </a:xfrm>
          <a:prstGeom prst="rect">
            <a:avLst/>
          </a:prstGeom>
          <a:solidFill>
            <a:srgbClr val="00FF00">
              <a:alpha val="69804"/>
            </a:srgbClr>
          </a:solidFill>
          <a:ln>
            <a:solidFill>
              <a:srgbClr val="99FF99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0BB6BE7-ADAA-2772-70C3-BB08E5967D2D}"/>
              </a:ext>
            </a:extLst>
          </p:cNvPr>
          <p:cNvSpPr/>
          <p:nvPr/>
        </p:nvSpPr>
        <p:spPr>
          <a:xfrm>
            <a:off x="4060722" y="2684048"/>
            <a:ext cx="152400" cy="383458"/>
          </a:xfrm>
          <a:prstGeom prst="rect">
            <a:avLst/>
          </a:prstGeom>
          <a:solidFill>
            <a:srgbClr val="00FF00">
              <a:alpha val="69804"/>
            </a:srgbClr>
          </a:solidFill>
          <a:ln>
            <a:solidFill>
              <a:srgbClr val="99FF99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9465436-F0A3-FA6A-F24E-DD0801C77741}"/>
              </a:ext>
            </a:extLst>
          </p:cNvPr>
          <p:cNvSpPr/>
          <p:nvPr/>
        </p:nvSpPr>
        <p:spPr>
          <a:xfrm>
            <a:off x="4249992" y="2684048"/>
            <a:ext cx="152400" cy="383458"/>
          </a:xfrm>
          <a:prstGeom prst="rect">
            <a:avLst/>
          </a:prstGeom>
          <a:solidFill>
            <a:srgbClr val="00FF00">
              <a:alpha val="69804"/>
            </a:srgbClr>
          </a:solidFill>
          <a:ln>
            <a:solidFill>
              <a:srgbClr val="99FF99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65AA2FF-7108-F6A8-D04F-215A79E77817}"/>
              </a:ext>
            </a:extLst>
          </p:cNvPr>
          <p:cNvSpPr/>
          <p:nvPr/>
        </p:nvSpPr>
        <p:spPr>
          <a:xfrm>
            <a:off x="3959940" y="4026526"/>
            <a:ext cx="152400" cy="383458"/>
          </a:xfrm>
          <a:prstGeom prst="rect">
            <a:avLst/>
          </a:prstGeom>
          <a:solidFill>
            <a:srgbClr val="00FF00">
              <a:alpha val="69804"/>
            </a:srgbClr>
          </a:solidFill>
          <a:ln>
            <a:solidFill>
              <a:srgbClr val="99FF99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9720B87-43C0-3094-F9EE-9F8A6855F6B9}"/>
              </a:ext>
            </a:extLst>
          </p:cNvPr>
          <p:cNvSpPr/>
          <p:nvPr/>
        </p:nvSpPr>
        <p:spPr>
          <a:xfrm>
            <a:off x="4341753" y="4857139"/>
            <a:ext cx="152400" cy="383458"/>
          </a:xfrm>
          <a:prstGeom prst="rect">
            <a:avLst/>
          </a:prstGeom>
          <a:solidFill>
            <a:srgbClr val="00FF00">
              <a:alpha val="69804"/>
            </a:srgbClr>
          </a:solidFill>
          <a:ln>
            <a:solidFill>
              <a:srgbClr val="99FF99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F219C49A-CEC8-88D3-42A1-3E5FD9CA389A}"/>
              </a:ext>
            </a:extLst>
          </p:cNvPr>
          <p:cNvSpPr/>
          <p:nvPr/>
        </p:nvSpPr>
        <p:spPr>
          <a:xfrm rot="5400000">
            <a:off x="6152537" y="3355822"/>
            <a:ext cx="152400" cy="383458"/>
          </a:xfrm>
          <a:prstGeom prst="rect">
            <a:avLst/>
          </a:prstGeom>
          <a:solidFill>
            <a:srgbClr val="00FF00">
              <a:alpha val="69804"/>
            </a:srgbClr>
          </a:solidFill>
          <a:ln>
            <a:solidFill>
              <a:srgbClr val="99FF99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017299B0-8F46-E452-C453-6D0FC99096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58891" y="2425871"/>
            <a:ext cx="383458" cy="158861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D4D9823D-E9F5-A95E-5A61-D07D01A6AD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58891" y="2677122"/>
            <a:ext cx="383458" cy="158861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4F835689-A939-2B1B-2855-1C99AF9898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58891" y="2901319"/>
            <a:ext cx="383458" cy="158861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6D4E2C9E-BADE-BCC2-C3BD-C6E1D8FD01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73395" y="3155414"/>
            <a:ext cx="383458" cy="158861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7CA25EBB-3E1F-6D9C-4BFE-8D45878AC3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58891" y="3391920"/>
            <a:ext cx="383458" cy="158861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6266003E-07BA-B44B-9F72-F179E11EAB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73395" y="3634572"/>
            <a:ext cx="383458" cy="158861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F64B184-359F-5FE2-CFDC-56BD80358D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73395" y="3884521"/>
            <a:ext cx="383458" cy="158861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F0C85375-8FD0-1642-2C0D-E0523062BD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63564" y="4113730"/>
            <a:ext cx="383458" cy="158861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84A2B38-BD4B-AF9C-54FF-1188592502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63564" y="4361862"/>
            <a:ext cx="383458" cy="158861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F011ED6A-82A6-4938-6EC6-E89A3B2668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63807" y="4606331"/>
            <a:ext cx="383458" cy="158861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5207DB98-9923-E65F-4FD3-08F0C2615F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041924" y="5234240"/>
            <a:ext cx="383458" cy="158861"/>
          </a:xfrm>
          <a:prstGeom prst="rect">
            <a:avLst/>
          </a:prstGeom>
        </p:spPr>
      </p:pic>
      <p:sp>
        <p:nvSpPr>
          <p:cNvPr id="54" name="Rectangle 53">
            <a:extLst>
              <a:ext uri="{FF2B5EF4-FFF2-40B4-BE49-F238E27FC236}">
                <a16:creationId xmlns:a16="http://schemas.microsoft.com/office/drawing/2014/main" id="{C5727B38-9D43-F13B-E5A6-94CCB30CC998}"/>
              </a:ext>
            </a:extLst>
          </p:cNvPr>
          <p:cNvSpPr/>
          <p:nvPr/>
        </p:nvSpPr>
        <p:spPr>
          <a:xfrm rot="5400000">
            <a:off x="881860" y="1576206"/>
            <a:ext cx="1058140" cy="383458"/>
          </a:xfrm>
          <a:prstGeom prst="rect">
            <a:avLst/>
          </a:prstGeom>
          <a:solidFill>
            <a:schemeClr val="tx1">
              <a:lumMod val="95000"/>
              <a:lumOff val="5000"/>
              <a:alpha val="69804"/>
            </a:schemeClr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0FBC22D-6747-C29F-3C3C-79FA3986BF3B}"/>
              </a:ext>
            </a:extLst>
          </p:cNvPr>
          <p:cNvSpPr/>
          <p:nvPr/>
        </p:nvSpPr>
        <p:spPr>
          <a:xfrm rot="5400000">
            <a:off x="6002297" y="2063530"/>
            <a:ext cx="356193" cy="147485"/>
          </a:xfrm>
          <a:prstGeom prst="rect">
            <a:avLst/>
          </a:prstGeom>
          <a:solidFill>
            <a:schemeClr val="tx1">
              <a:lumMod val="95000"/>
              <a:lumOff val="5000"/>
              <a:alpha val="69804"/>
            </a:schemeClr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7F833701-42E1-A945-434B-DCD73E1FDBA0}"/>
              </a:ext>
            </a:extLst>
          </p:cNvPr>
          <p:cNvSpPr/>
          <p:nvPr/>
        </p:nvSpPr>
        <p:spPr>
          <a:xfrm rot="5400000">
            <a:off x="4228909" y="3104766"/>
            <a:ext cx="791041" cy="373626"/>
          </a:xfrm>
          <a:prstGeom prst="rect">
            <a:avLst/>
          </a:prstGeom>
          <a:solidFill>
            <a:schemeClr val="bg1">
              <a:lumMod val="85000"/>
              <a:alpha val="69804"/>
            </a:schemeClr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3712207D-0CC7-456C-8D3D-8D9B2DD599C1}"/>
              </a:ext>
            </a:extLst>
          </p:cNvPr>
          <p:cNvSpPr/>
          <p:nvPr/>
        </p:nvSpPr>
        <p:spPr>
          <a:xfrm rot="5400000">
            <a:off x="6007834" y="1654161"/>
            <a:ext cx="333600" cy="147485"/>
          </a:xfrm>
          <a:prstGeom prst="rect">
            <a:avLst/>
          </a:prstGeom>
          <a:solidFill>
            <a:schemeClr val="bg1">
              <a:lumMod val="85000"/>
              <a:alpha val="69804"/>
            </a:schemeClr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01AC6390-D794-6369-48EB-979B15299A3D}"/>
              </a:ext>
            </a:extLst>
          </p:cNvPr>
          <p:cNvSpPr/>
          <p:nvPr/>
        </p:nvSpPr>
        <p:spPr>
          <a:xfrm rot="5400000">
            <a:off x="4182287" y="4247511"/>
            <a:ext cx="383456" cy="373626"/>
          </a:xfrm>
          <a:prstGeom prst="rect">
            <a:avLst/>
          </a:prstGeom>
          <a:solidFill>
            <a:schemeClr val="tx1">
              <a:lumMod val="75000"/>
              <a:lumOff val="25000"/>
              <a:alpha val="69804"/>
            </a:schemeClr>
          </a:solidFill>
          <a:ln>
            <a:solidFill>
              <a:srgbClr val="FFFF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E0688A9C-D8B9-BAA3-68D1-EB4216E7C3E7}"/>
              </a:ext>
            </a:extLst>
          </p:cNvPr>
          <p:cNvSpPr/>
          <p:nvPr/>
        </p:nvSpPr>
        <p:spPr>
          <a:xfrm rot="5400000">
            <a:off x="6070362" y="2730450"/>
            <a:ext cx="207752" cy="244983"/>
          </a:xfrm>
          <a:prstGeom prst="rect">
            <a:avLst/>
          </a:prstGeom>
          <a:solidFill>
            <a:schemeClr val="tx1">
              <a:lumMod val="75000"/>
              <a:lumOff val="25000"/>
              <a:alpha val="69804"/>
            </a:schemeClr>
          </a:solidFill>
          <a:ln>
            <a:solidFill>
              <a:srgbClr val="FFFF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893DF6EB-1504-7C51-9878-11277C749528}"/>
              </a:ext>
            </a:extLst>
          </p:cNvPr>
          <p:cNvSpPr/>
          <p:nvPr/>
        </p:nvSpPr>
        <p:spPr>
          <a:xfrm rot="5400000">
            <a:off x="4097041" y="2306418"/>
            <a:ext cx="303693" cy="252935"/>
          </a:xfrm>
          <a:prstGeom prst="rect">
            <a:avLst/>
          </a:prstGeom>
          <a:solidFill>
            <a:srgbClr val="FFFF00">
              <a:alpha val="69804"/>
            </a:srgb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58E8172-F14E-A451-8A1E-F6397D7D51A6}"/>
              </a:ext>
            </a:extLst>
          </p:cNvPr>
          <p:cNvSpPr/>
          <p:nvPr/>
        </p:nvSpPr>
        <p:spPr>
          <a:xfrm rot="5400000">
            <a:off x="6039364" y="2421974"/>
            <a:ext cx="277759" cy="200210"/>
          </a:xfrm>
          <a:prstGeom prst="rect">
            <a:avLst/>
          </a:prstGeom>
          <a:solidFill>
            <a:srgbClr val="FFFF00">
              <a:alpha val="69804"/>
            </a:srgb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D7BB997-2CA2-18B3-3420-9D562ED23B15}"/>
              </a:ext>
            </a:extLst>
          </p:cNvPr>
          <p:cNvSpPr/>
          <p:nvPr/>
        </p:nvSpPr>
        <p:spPr>
          <a:xfrm rot="5400000">
            <a:off x="6138209" y="3678290"/>
            <a:ext cx="179356" cy="383458"/>
          </a:xfrm>
          <a:prstGeom prst="rect">
            <a:avLst/>
          </a:prstGeom>
          <a:solidFill>
            <a:srgbClr val="0000FF">
              <a:alpha val="69804"/>
            </a:srgbClr>
          </a:solidFill>
          <a:ln>
            <a:solidFill>
              <a:srgbClr val="0066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0AAB381-6B11-242C-7E8B-E42590E9E664}"/>
              </a:ext>
            </a:extLst>
          </p:cNvPr>
          <p:cNvSpPr/>
          <p:nvPr/>
        </p:nvSpPr>
        <p:spPr>
          <a:xfrm>
            <a:off x="3845909" y="2690568"/>
            <a:ext cx="179356" cy="383458"/>
          </a:xfrm>
          <a:prstGeom prst="rect">
            <a:avLst/>
          </a:prstGeom>
          <a:solidFill>
            <a:srgbClr val="0000FF">
              <a:alpha val="69804"/>
            </a:srgbClr>
          </a:solidFill>
          <a:ln>
            <a:solidFill>
              <a:srgbClr val="0066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741A926-F26D-4665-964E-6F2C351A3E32}"/>
              </a:ext>
            </a:extLst>
          </p:cNvPr>
          <p:cNvSpPr/>
          <p:nvPr/>
        </p:nvSpPr>
        <p:spPr>
          <a:xfrm>
            <a:off x="3893549" y="1749599"/>
            <a:ext cx="179356" cy="383458"/>
          </a:xfrm>
          <a:prstGeom prst="rect">
            <a:avLst/>
          </a:prstGeom>
          <a:solidFill>
            <a:srgbClr val="0000FF">
              <a:alpha val="69804"/>
            </a:srgbClr>
          </a:solidFill>
          <a:ln>
            <a:solidFill>
              <a:srgbClr val="0066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72463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Roboto</vt:lpstr>
      <vt:lpstr>Office Theme</vt:lpstr>
      <vt:lpstr>mini PiPistrelle – v2 - 5Nov24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Andy Avery</dc:creator>
  <cp:lastModifiedBy>Andy Avery</cp:lastModifiedBy>
  <cp:revision>3</cp:revision>
  <dcterms:created xsi:type="dcterms:W3CDTF">2025-09-28T17:10:39Z</dcterms:created>
  <dcterms:modified xsi:type="dcterms:W3CDTF">2026-07-23T15:15:40Z</dcterms:modified>
</cp:coreProperties>
</file>