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60FD-E708-0D56-C798-5FB1161BC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E5E643-0B0F-3DCD-172B-D0B7763B7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0D121-94D9-9B74-91F4-26C3B79CF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C4F6-3081-A285-3FA0-A70F85C1B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2B290-D2F2-93A0-CA90-9DFC171B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34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378D-10CD-A2AE-238B-BD226310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5E393-DEA7-9FA8-2752-97FF7A044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BAE73-8C80-1723-31D9-750C528FF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AE776-55A6-0961-6130-E55A11263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A205-6FB1-43DF-432F-0BC3CB8B5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30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CAEA0B-0A83-6D92-4BB3-AD7135F975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9F82B8-02B5-34CA-DAC0-BF000F3C8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DC8E3-1E45-D78B-1314-FB1818A3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D420B-4A64-6E7C-FB67-D17FE8D3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07D3E-95DD-7851-76CD-E93D5650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26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740BA-3F63-1692-3E26-D0D18F12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5AB2A-6DE5-C56A-6CDE-4274A37A4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A2CE6-EAF5-3BCB-EC8A-E550D6B02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E9B2F-9DCE-3EF1-5ADF-7515479A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797C7-E05D-0CF5-546F-CFDBE5B9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827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9CEBC-9E55-8CD1-6656-13D5CE28F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40023-8A2F-76AB-2420-2C8E51649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5BAF1-4D47-D4C5-712F-2869158C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440BF-878C-A61E-8200-F36B07670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DBCA6-8619-1F11-7826-DEA58B139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28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CB95F-6A5E-C956-45D7-B8D4AF48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03CD0-B23C-1D30-FB38-1F6D41E1A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C657A-6CB5-1B00-26D6-BA520E4F4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7C921-9264-595B-F3B1-661ABC8E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69CD0-6F07-9D04-98B4-30E6A502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C2DBE-CEF8-8192-FB56-68BAE3860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88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C754B-9131-6FBB-661C-F85E850E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29443-D277-0CDE-590D-F73179352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E9481C-EC5C-1CCA-3693-21D23EE6D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46FAF-F17C-14AA-714A-43C67BD7B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1C0C9-E0B2-D792-358B-7B06F8F85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5FB9B1-6360-9A64-E38A-D0E28F3E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2F74EC-15B3-241C-1EEE-A10CA2574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53C78-A13F-36E5-1738-6103AC71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8229-986D-6B84-A92F-F50206422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4C20D5-7C99-08CF-0FC3-5AAD25302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81108-CD1B-313E-BFFB-0AC6A672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AAB42-F122-2EFA-C841-2FF1F1067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69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6A231-8588-05F7-7D89-95EAA7AA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9F7C8A-C098-BF86-B72C-3B2163C1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581AA-F5A2-3075-B012-9F5F270A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996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AF3B8-2589-CCD4-318A-004972375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A4AD7-EE18-C4BB-25B1-E1A8841E8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A0ED44-A8D4-1BF5-ABBE-0A1DDEA5C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97CE8-E376-9619-D25E-2BD17695A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0DF53-D321-218A-26CD-36FD7EA9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5F305-EAE5-617C-7289-5446DF89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C2CE-2303-F3AE-AD71-A7A31943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839542-292E-9B6F-ACF8-395EA26A88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FBEE5-D3B0-78A0-8F2B-70855E509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083E6-78BC-F922-BE70-B4825F3A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B66F3-86BD-2B36-B175-2F446CDBA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A407F-7EA7-6598-BC52-3147D19B3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26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94DCC8-D737-4F25-F78D-209DD4ED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13BE0-493C-9A1F-74C5-DDB4721C6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347F7-7D14-33A9-844D-171F68D1E1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C5417-AC2D-40AE-A264-416879F2CFAF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409E9-50B1-0391-733B-DF9F01CBD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D40D2-BD3E-E111-6238-71F673CE5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FA2C19-8ECB-4AA1-A236-A5E766DC34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0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green circuit board with many small yellow squares&#10;&#10;AI-generated content may be incorrect.">
            <a:extLst>
              <a:ext uri="{FF2B5EF4-FFF2-40B4-BE49-F238E27FC236}">
                <a16:creationId xmlns:a16="http://schemas.microsoft.com/office/drawing/2014/main" id="{52E6345B-4DA5-0423-9D48-0C7D5CB08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78" y="1072711"/>
            <a:ext cx="3682218" cy="5652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/>
          <a:lstStyle/>
          <a:p>
            <a:r>
              <a:rPr lang="en-GB" dirty="0"/>
              <a:t>mini PiPistrelle – 18Apr25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7086115" y="763793"/>
            <a:ext cx="4812656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Switch slide    x 1</a:t>
            </a:r>
          </a:p>
          <a:p>
            <a:pPr>
              <a:spcAft>
                <a:spcPts val="600"/>
              </a:spcAft>
            </a:pPr>
            <a:r>
              <a:rPr lang="en-GB" dirty="0"/>
              <a:t>Audio jack, 3.5 mm   x 1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</a:t>
            </a:r>
            <a:r>
              <a:rPr lang="en-GB" dirty="0" err="1"/>
              <a:t>Syntiant</a:t>
            </a:r>
            <a:r>
              <a:rPr lang="en-GB" dirty="0"/>
              <a:t> (Ford)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2   x 1  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0.1uF Ceramic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22uF Ceramic   x 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47uF  Ceramic  x 1  </a:t>
            </a:r>
            <a:r>
              <a:rPr lang="en-GB" sz="1400" dirty="0">
                <a:solidFill>
                  <a:srgbClr val="00B050"/>
                </a:solidFill>
              </a:rPr>
              <a:t>(replaces 22uF - </a:t>
            </a:r>
            <a:r>
              <a:rPr lang="en-GB" sz="1400" dirty="0">
                <a:solidFill>
                  <a:srgbClr val="FF0000"/>
                </a:solidFill>
              </a:rPr>
              <a:t>polarity)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(21)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47k ohm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220 ohm  x 15    </a:t>
            </a:r>
            <a:r>
              <a:rPr lang="en-GB" dirty="0">
                <a:solidFill>
                  <a:srgbClr val="FF0000"/>
                </a:solidFill>
              </a:rPr>
              <a:t>(note 3 are vertical)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100 ohm  x 1  </a:t>
            </a:r>
            <a:r>
              <a:rPr lang="en-GB" dirty="0">
                <a:solidFill>
                  <a:srgbClr val="00B050"/>
                </a:solidFill>
              </a:rPr>
              <a:t>(replaces 220 on board)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00B050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/>
              <a:t>LED   x 10   </a:t>
            </a:r>
            <a:r>
              <a:rPr lang="en-GB" dirty="0">
                <a:solidFill>
                  <a:srgbClr val="FF0000"/>
                </a:solidFill>
              </a:rPr>
              <a:t>(note polarity!)</a:t>
            </a:r>
          </a:p>
          <a:p>
            <a:pPr>
              <a:spcAft>
                <a:spcPts val="600"/>
              </a:spcAft>
            </a:pPr>
            <a:endParaRPr lang="en-GB" sz="800" dirty="0"/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  <a:p>
            <a:pPr>
              <a:spcAft>
                <a:spcPts val="600"/>
              </a:spcAft>
            </a:pPr>
            <a:r>
              <a:rPr lang="en-GB" dirty="0"/>
              <a:t>Battery holder AAA 3 cell pin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3AC36-810A-8CE7-8B92-205375E611BB}"/>
              </a:ext>
            </a:extLst>
          </p:cNvPr>
          <p:cNvSpPr/>
          <p:nvPr/>
        </p:nvSpPr>
        <p:spPr>
          <a:xfrm>
            <a:off x="3926219" y="2114890"/>
            <a:ext cx="146465" cy="326931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EFFE77-996B-7DE7-2087-A2BBC22FCB3B}"/>
              </a:ext>
            </a:extLst>
          </p:cNvPr>
          <p:cNvSpPr/>
          <p:nvPr/>
        </p:nvSpPr>
        <p:spPr>
          <a:xfrm rot="5400000">
            <a:off x="2964567" y="1785717"/>
            <a:ext cx="129848" cy="334149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1F8760-9B96-B26A-E625-5CD7349B70FF}"/>
              </a:ext>
            </a:extLst>
          </p:cNvPr>
          <p:cNvSpPr/>
          <p:nvPr/>
        </p:nvSpPr>
        <p:spPr>
          <a:xfrm rot="5400000">
            <a:off x="4008090" y="5631184"/>
            <a:ext cx="152400" cy="34036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A68F74-6AC6-4478-38BA-0FB59FD419D2}"/>
              </a:ext>
            </a:extLst>
          </p:cNvPr>
          <p:cNvSpPr/>
          <p:nvPr/>
        </p:nvSpPr>
        <p:spPr>
          <a:xfrm rot="5400000">
            <a:off x="3109690" y="2467020"/>
            <a:ext cx="129849" cy="360196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69389C-D6E5-1CF1-BCC6-6F30AB2DD29C}"/>
              </a:ext>
            </a:extLst>
          </p:cNvPr>
          <p:cNvSpPr/>
          <p:nvPr/>
        </p:nvSpPr>
        <p:spPr>
          <a:xfrm rot="5400000">
            <a:off x="2756198" y="5623164"/>
            <a:ext cx="156808" cy="340939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6710033" y="4270860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2BE7EA-EE5C-224D-A27B-ACD0F0132C6B}"/>
              </a:ext>
            </a:extLst>
          </p:cNvPr>
          <p:cNvSpPr/>
          <p:nvPr/>
        </p:nvSpPr>
        <p:spPr>
          <a:xfrm>
            <a:off x="2504661" y="5236910"/>
            <a:ext cx="159472" cy="34806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E222E8-C241-F3E0-2757-C8C56282C201}"/>
              </a:ext>
            </a:extLst>
          </p:cNvPr>
          <p:cNvSpPr/>
          <p:nvPr/>
        </p:nvSpPr>
        <p:spPr>
          <a:xfrm>
            <a:off x="3881015" y="1448941"/>
            <a:ext cx="136544" cy="333407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935887-9B70-178B-1883-8B4FE7AA96C6}"/>
              </a:ext>
            </a:extLst>
          </p:cNvPr>
          <p:cNvSpPr/>
          <p:nvPr/>
        </p:nvSpPr>
        <p:spPr>
          <a:xfrm rot="5400000">
            <a:off x="2150699" y="5128390"/>
            <a:ext cx="135353" cy="36019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3331D0-6A53-315C-DAA4-BEAEEF24B37B}"/>
              </a:ext>
            </a:extLst>
          </p:cNvPr>
          <p:cNvSpPr/>
          <p:nvPr/>
        </p:nvSpPr>
        <p:spPr>
          <a:xfrm rot="5400000">
            <a:off x="2153453" y="5307465"/>
            <a:ext cx="129847" cy="360197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C2D1F4-31A5-E164-FCD2-8A95A8E2B379}"/>
              </a:ext>
            </a:extLst>
          </p:cNvPr>
          <p:cNvSpPr/>
          <p:nvPr/>
        </p:nvSpPr>
        <p:spPr>
          <a:xfrm>
            <a:off x="3313549" y="5214361"/>
            <a:ext cx="155635" cy="34806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6710033" y="4630416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F362E4-F546-4DFA-DBFE-9ACCE1B1AA93}"/>
              </a:ext>
            </a:extLst>
          </p:cNvPr>
          <p:cNvSpPr/>
          <p:nvPr/>
        </p:nvSpPr>
        <p:spPr>
          <a:xfrm>
            <a:off x="3086206" y="1418684"/>
            <a:ext cx="136071" cy="319543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BB6BE7-ADAA-2772-70C3-BB08E5967D2D}"/>
              </a:ext>
            </a:extLst>
          </p:cNvPr>
          <p:cNvSpPr/>
          <p:nvPr/>
        </p:nvSpPr>
        <p:spPr>
          <a:xfrm rot="5400000">
            <a:off x="2857131" y="5099188"/>
            <a:ext cx="129850" cy="360197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465436-F0A3-FA6A-F24E-DD0801C77741}"/>
              </a:ext>
            </a:extLst>
          </p:cNvPr>
          <p:cNvSpPr/>
          <p:nvPr/>
        </p:nvSpPr>
        <p:spPr>
          <a:xfrm>
            <a:off x="3690108" y="1450538"/>
            <a:ext cx="136071" cy="330899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65AA2FF-7108-F6A8-D04F-215A79E77817}"/>
              </a:ext>
            </a:extLst>
          </p:cNvPr>
          <p:cNvSpPr/>
          <p:nvPr/>
        </p:nvSpPr>
        <p:spPr>
          <a:xfrm rot="5400000">
            <a:off x="3691822" y="1811059"/>
            <a:ext cx="140542" cy="328253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720B87-43C0-3094-F9EE-9F8A6855F6B9}"/>
              </a:ext>
            </a:extLst>
          </p:cNvPr>
          <p:cNvSpPr/>
          <p:nvPr/>
        </p:nvSpPr>
        <p:spPr>
          <a:xfrm rot="5400000">
            <a:off x="3602035" y="2461866"/>
            <a:ext cx="129847" cy="330743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6710033" y="2880750"/>
            <a:ext cx="152400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3081F4-4C3D-FA40-8610-2CF0C01356B5}"/>
              </a:ext>
            </a:extLst>
          </p:cNvPr>
          <p:cNvSpPr/>
          <p:nvPr/>
        </p:nvSpPr>
        <p:spPr>
          <a:xfrm rot="5400000">
            <a:off x="2342911" y="1157850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464667-DC14-1403-5D25-DF9C0B133F8E}"/>
              </a:ext>
            </a:extLst>
          </p:cNvPr>
          <p:cNvSpPr/>
          <p:nvPr/>
        </p:nvSpPr>
        <p:spPr>
          <a:xfrm rot="5400000">
            <a:off x="2342911" y="1366401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2D2D16-F192-9A06-4176-B7A6AC1FFE58}"/>
              </a:ext>
            </a:extLst>
          </p:cNvPr>
          <p:cNvSpPr/>
          <p:nvPr/>
        </p:nvSpPr>
        <p:spPr>
          <a:xfrm rot="5400000">
            <a:off x="2342911" y="1593103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F778D2-EFAB-1941-839D-C12D5B5ACB0F}"/>
              </a:ext>
            </a:extLst>
          </p:cNvPr>
          <p:cNvSpPr/>
          <p:nvPr/>
        </p:nvSpPr>
        <p:spPr>
          <a:xfrm rot="5400000">
            <a:off x="2342911" y="1798400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AD8652-119A-C1B9-7C7F-E9E72F1E8D7B}"/>
              </a:ext>
            </a:extLst>
          </p:cNvPr>
          <p:cNvSpPr/>
          <p:nvPr/>
        </p:nvSpPr>
        <p:spPr>
          <a:xfrm rot="5400000">
            <a:off x="2342911" y="1987588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33B839-5D1B-F851-18FC-04EC0567C8F3}"/>
              </a:ext>
            </a:extLst>
          </p:cNvPr>
          <p:cNvSpPr/>
          <p:nvPr/>
        </p:nvSpPr>
        <p:spPr>
          <a:xfrm rot="5400000">
            <a:off x="2342911" y="2196799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CEE698-9596-F3B4-FB47-75018B2D93F4}"/>
              </a:ext>
            </a:extLst>
          </p:cNvPr>
          <p:cNvSpPr/>
          <p:nvPr/>
        </p:nvSpPr>
        <p:spPr>
          <a:xfrm rot="5400000">
            <a:off x="2342911" y="2402096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F4A91FB-0888-E50B-9924-7CDDF119F96F}"/>
              </a:ext>
            </a:extLst>
          </p:cNvPr>
          <p:cNvSpPr/>
          <p:nvPr/>
        </p:nvSpPr>
        <p:spPr>
          <a:xfrm rot="5400000">
            <a:off x="2342911" y="2608260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BDE027-619C-3BA2-E979-A58869909892}"/>
              </a:ext>
            </a:extLst>
          </p:cNvPr>
          <p:cNvSpPr/>
          <p:nvPr/>
        </p:nvSpPr>
        <p:spPr>
          <a:xfrm rot="5400000">
            <a:off x="2342911" y="2813557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2B4CF3-A9CC-9D19-9BD4-13B2AFC66A4C}"/>
              </a:ext>
            </a:extLst>
          </p:cNvPr>
          <p:cNvSpPr/>
          <p:nvPr/>
        </p:nvSpPr>
        <p:spPr>
          <a:xfrm rot="5400000">
            <a:off x="2342911" y="3024952"/>
            <a:ext cx="129847" cy="360196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17299B0-8F46-E452-C453-6D0FC9909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3120" y="1283332"/>
            <a:ext cx="360196" cy="135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4D9823D-E9F5-A95E-5A61-D07D01A6A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3120" y="1497402"/>
            <a:ext cx="360196" cy="13535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F835689-A939-2B1B-2855-1C99AF989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3120" y="1688422"/>
            <a:ext cx="360196" cy="13535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D4E2C9E-BADE-BCC2-C3BD-C6E1D8FD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16744" y="1904915"/>
            <a:ext cx="360196" cy="1353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CA25EBB-3E1F-6D9C-4BFE-8D45878AC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3120" y="2106423"/>
            <a:ext cx="360196" cy="13535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266003E-07BA-B44B-9F72-F179E11E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16744" y="2313166"/>
            <a:ext cx="360196" cy="13535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F64B184-359F-5FE2-CFDC-56BD80358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16744" y="2526127"/>
            <a:ext cx="360196" cy="13535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F0C85375-8FD0-1642-2C0D-E0523062B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7510" y="2721417"/>
            <a:ext cx="360196" cy="13535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84A2B38-BD4B-AF9C-54FF-118859250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7510" y="2932830"/>
            <a:ext cx="360196" cy="1353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011ED6A-82A6-4938-6EC6-E89A3B266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07738" y="3141122"/>
            <a:ext cx="360196" cy="13535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207DB98-9923-E65F-4FD3-08F0C261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99420" y="5608926"/>
            <a:ext cx="383458" cy="15886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5727B38-9D43-F13B-E5A6-94CCB30CC998}"/>
              </a:ext>
            </a:extLst>
          </p:cNvPr>
          <p:cNvSpPr/>
          <p:nvPr/>
        </p:nvSpPr>
        <p:spPr>
          <a:xfrm rot="5400000">
            <a:off x="4442666" y="1379838"/>
            <a:ext cx="892298" cy="383458"/>
          </a:xfrm>
          <a:prstGeom prst="rect">
            <a:avLst/>
          </a:prstGeom>
          <a:solidFill>
            <a:schemeClr val="tx1">
              <a:lumMod val="95000"/>
              <a:lumOff val="5000"/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FBC22D-6747-C29F-3C3C-79FA3986BF3B}"/>
              </a:ext>
            </a:extLst>
          </p:cNvPr>
          <p:cNvSpPr/>
          <p:nvPr/>
        </p:nvSpPr>
        <p:spPr>
          <a:xfrm rot="5400000">
            <a:off x="6559793" y="1588458"/>
            <a:ext cx="356193" cy="147485"/>
          </a:xfrm>
          <a:prstGeom prst="rect">
            <a:avLst/>
          </a:prstGeom>
          <a:solidFill>
            <a:schemeClr val="tx1">
              <a:lumMod val="95000"/>
              <a:lumOff val="5000"/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833701-42E1-A945-434B-DCD73E1FDBA0}"/>
              </a:ext>
            </a:extLst>
          </p:cNvPr>
          <p:cNvSpPr/>
          <p:nvPr/>
        </p:nvSpPr>
        <p:spPr>
          <a:xfrm rot="5400000">
            <a:off x="4816055" y="2758037"/>
            <a:ext cx="676172" cy="347708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12207D-0CC7-456C-8D3D-8D9B2DD599C1}"/>
              </a:ext>
            </a:extLst>
          </p:cNvPr>
          <p:cNvSpPr/>
          <p:nvPr/>
        </p:nvSpPr>
        <p:spPr>
          <a:xfrm rot="5400000">
            <a:off x="6565330" y="1179089"/>
            <a:ext cx="333600" cy="147485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AC6390-D794-6369-48EB-979B15299A3D}"/>
              </a:ext>
            </a:extLst>
          </p:cNvPr>
          <p:cNvSpPr/>
          <p:nvPr/>
        </p:nvSpPr>
        <p:spPr>
          <a:xfrm rot="5400000">
            <a:off x="3353964" y="2091543"/>
            <a:ext cx="326931" cy="373626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6627858" y="2255378"/>
            <a:ext cx="207752" cy="244983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3DF6EB-1504-7C51-9878-11277C749528}"/>
              </a:ext>
            </a:extLst>
          </p:cNvPr>
          <p:cNvSpPr/>
          <p:nvPr/>
        </p:nvSpPr>
        <p:spPr>
          <a:xfrm rot="5400000" flipH="1" flipV="1">
            <a:off x="3362079" y="1556644"/>
            <a:ext cx="248788" cy="195689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6596860" y="1946902"/>
            <a:ext cx="277759" cy="200210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BB997-2CA2-18B3-3420-9D562ED23B15}"/>
              </a:ext>
            </a:extLst>
          </p:cNvPr>
          <p:cNvSpPr/>
          <p:nvPr/>
        </p:nvSpPr>
        <p:spPr>
          <a:xfrm rot="5400000">
            <a:off x="6695705" y="3203218"/>
            <a:ext cx="179356" cy="383458"/>
          </a:xfrm>
          <a:prstGeom prst="rect">
            <a:avLst/>
          </a:prstGeom>
          <a:solidFill>
            <a:srgbClr val="0080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41A926-F26D-4665-964E-6F2C351A3E32}"/>
              </a:ext>
            </a:extLst>
          </p:cNvPr>
          <p:cNvSpPr/>
          <p:nvPr/>
        </p:nvSpPr>
        <p:spPr>
          <a:xfrm rot="5400000">
            <a:off x="2843652" y="5292295"/>
            <a:ext cx="156807" cy="383458"/>
          </a:xfrm>
          <a:prstGeom prst="rect">
            <a:avLst/>
          </a:prstGeom>
          <a:solidFill>
            <a:srgbClr val="0080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935A67D-6296-96F3-B512-8D0AC4E755BD}"/>
              </a:ext>
            </a:extLst>
          </p:cNvPr>
          <p:cNvSpPr/>
          <p:nvPr/>
        </p:nvSpPr>
        <p:spPr>
          <a:xfrm rot="5400000">
            <a:off x="6701999" y="4950848"/>
            <a:ext cx="154378" cy="383458"/>
          </a:xfrm>
          <a:prstGeom prst="rect">
            <a:avLst/>
          </a:prstGeom>
          <a:solidFill>
            <a:srgbClr val="FF9966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2E948B9-F3B6-BDDF-4451-86FA22246B6A}"/>
              </a:ext>
            </a:extLst>
          </p:cNvPr>
          <p:cNvSpPr/>
          <p:nvPr/>
        </p:nvSpPr>
        <p:spPr>
          <a:xfrm>
            <a:off x="3334527" y="2753484"/>
            <a:ext cx="153123" cy="305095"/>
          </a:xfrm>
          <a:prstGeom prst="rect">
            <a:avLst/>
          </a:prstGeom>
          <a:solidFill>
            <a:srgbClr val="FF9966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92B2FF-4B1D-8F35-A565-A3BC26452F46}"/>
              </a:ext>
            </a:extLst>
          </p:cNvPr>
          <p:cNvGrpSpPr/>
          <p:nvPr/>
        </p:nvGrpSpPr>
        <p:grpSpPr>
          <a:xfrm rot="16200000">
            <a:off x="3501295" y="2820879"/>
            <a:ext cx="305095" cy="153123"/>
            <a:chOff x="7270085" y="3438441"/>
            <a:chExt cx="395231" cy="1793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770BC0-6D9A-A0D5-1949-D8DED68A8444}"/>
                </a:ext>
              </a:extLst>
            </p:cNvPr>
            <p:cNvSpPr/>
            <p:nvPr/>
          </p:nvSpPr>
          <p:spPr>
            <a:xfrm rot="16200000">
              <a:off x="7372136" y="333639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62C5DF8-F93D-355B-9D24-BAF844AA12ED}"/>
                </a:ext>
              </a:extLst>
            </p:cNvPr>
            <p:cNvSpPr/>
            <p:nvPr/>
          </p:nvSpPr>
          <p:spPr>
            <a:xfrm rot="10800000">
              <a:off x="7606324" y="344287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C499CB3-2C46-9388-832B-E4648956C8CB}"/>
              </a:ext>
            </a:extLst>
          </p:cNvPr>
          <p:cNvGrpSpPr/>
          <p:nvPr/>
        </p:nvGrpSpPr>
        <p:grpSpPr>
          <a:xfrm rot="10800000">
            <a:off x="6586477" y="3666339"/>
            <a:ext cx="383459" cy="179357"/>
            <a:chOff x="7270085" y="3438441"/>
            <a:chExt cx="395231" cy="17935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9BBF3A3-CAC2-9E6F-CF2B-8CB5193DACCC}"/>
                </a:ext>
              </a:extLst>
            </p:cNvPr>
            <p:cNvSpPr/>
            <p:nvPr/>
          </p:nvSpPr>
          <p:spPr>
            <a:xfrm rot="16200000">
              <a:off x="7372136" y="333639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97E79E4-5247-5E10-03DA-F39062EDF48B}"/>
                </a:ext>
              </a:extLst>
            </p:cNvPr>
            <p:cNvSpPr/>
            <p:nvPr/>
          </p:nvSpPr>
          <p:spPr>
            <a:xfrm rot="10800000">
              <a:off x="7606324" y="344287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6724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mini PiPistrelle – 18Apr25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2025-10-05T14:48:54Z</dcterms:created>
  <dcterms:modified xsi:type="dcterms:W3CDTF">2025-10-05T15:29:15Z</dcterms:modified>
</cp:coreProperties>
</file>